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0" r:id="rId6"/>
    <p:sldId id="257" r:id="rId7"/>
    <p:sldId id="258" r:id="rId8"/>
    <p:sldId id="259" r:id="rId9"/>
    <p:sldId id="261" r:id="rId10"/>
    <p:sldId id="265" r:id="rId11"/>
    <p:sldId id="271" r:id="rId12"/>
    <p:sldId id="264" r:id="rId13"/>
    <p:sldId id="263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E14D0-B2C7-40F4-82AE-E556796719EA}" v="69" dt="2021-04-13T14:37:57.016"/>
    <p1510:client id="{30FC2B61-ACE4-42F8-840C-AC177B4D54A7}" v="61" dt="2021-04-13T22:52:26.578"/>
    <p1510:client id="{401A604F-CF26-441D-8EB6-3BA35A223BF3}" v="33" dt="2021-04-10T16:17:17.111"/>
    <p1510:client id="{F6F958DB-417B-4F4C-9ACE-6C89D919FC45}" v="4" dt="2020-06-30T16:48:39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gory Block" userId="S::grblock@syr.edu::d32a72f7-a093-450a-bb36-0af1305aad11" providerId="AD" clId="Web-{30FC2B61-ACE4-42F8-840C-AC177B4D54A7}"/>
    <pc:docChg chg="modSld">
      <pc:chgData name="Gregory Block" userId="S::grblock@syr.edu::d32a72f7-a093-450a-bb36-0af1305aad11" providerId="AD" clId="Web-{30FC2B61-ACE4-42F8-840C-AC177B4D54A7}" dt="2021-04-13T22:52:26.562" v="29" actId="20577"/>
      <pc:docMkLst>
        <pc:docMk/>
      </pc:docMkLst>
      <pc:sldChg chg="modSp">
        <pc:chgData name="Gregory Block" userId="S::grblock@syr.edu::d32a72f7-a093-450a-bb36-0af1305aad11" providerId="AD" clId="Web-{30FC2B61-ACE4-42F8-840C-AC177B4D54A7}" dt="2021-04-13T22:52:26.562" v="29" actId="20577"/>
        <pc:sldMkLst>
          <pc:docMk/>
          <pc:sldMk cId="92741517" sldId="256"/>
        </pc:sldMkLst>
        <pc:spChg chg="mod">
          <ac:chgData name="Gregory Block" userId="S::grblock@syr.edu::d32a72f7-a093-450a-bb36-0af1305aad11" providerId="AD" clId="Web-{30FC2B61-ACE4-42F8-840C-AC177B4D54A7}" dt="2021-04-13T22:52:26.562" v="29" actId="20577"/>
          <ac:spMkLst>
            <pc:docMk/>
            <pc:sldMk cId="92741517" sldId="256"/>
            <ac:spMk id="3" creationId="{203BD3A5-A13A-AB4F-90E6-905133E0C75D}"/>
          </ac:spMkLst>
        </pc:spChg>
      </pc:sldChg>
    </pc:docChg>
  </pc:docChgLst>
  <pc:docChgLst>
    <pc:chgData name="Gregory Block" userId="S::grblock@syr.edu::d32a72f7-a093-450a-bb36-0af1305aad11" providerId="AD" clId="Web-{401A604F-CF26-441D-8EB6-3BA35A223BF3}"/>
    <pc:docChg chg="modSld">
      <pc:chgData name="Gregory Block" userId="S::grblock@syr.edu::d32a72f7-a093-450a-bb36-0af1305aad11" providerId="AD" clId="Web-{401A604F-CF26-441D-8EB6-3BA35A223BF3}" dt="2021-04-10T16:17:17.111" v="17"/>
      <pc:docMkLst>
        <pc:docMk/>
      </pc:docMkLst>
      <pc:sldChg chg="delSp modSp">
        <pc:chgData name="Gregory Block" userId="S::grblock@syr.edu::d32a72f7-a093-450a-bb36-0af1305aad11" providerId="AD" clId="Web-{401A604F-CF26-441D-8EB6-3BA35A223BF3}" dt="2021-04-10T16:17:09.048" v="16"/>
        <pc:sldMkLst>
          <pc:docMk/>
          <pc:sldMk cId="864678105" sldId="259"/>
        </pc:sldMkLst>
        <pc:spChg chg="mod">
          <ac:chgData name="Gregory Block" userId="S::grblock@syr.edu::d32a72f7-a093-450a-bb36-0af1305aad11" providerId="AD" clId="Web-{401A604F-CF26-441D-8EB6-3BA35A223BF3}" dt="2021-04-10T16:17:03.424" v="15" actId="20577"/>
          <ac:spMkLst>
            <pc:docMk/>
            <pc:sldMk cId="864678105" sldId="259"/>
            <ac:spMk id="3" creationId="{2AA81CD2-26E3-1C4C-81BD-DDB406E8CC94}"/>
          </ac:spMkLst>
        </pc:spChg>
        <pc:spChg chg="del">
          <ac:chgData name="Gregory Block" userId="S::grblock@syr.edu::d32a72f7-a093-450a-bb36-0af1305aad11" providerId="AD" clId="Web-{401A604F-CF26-441D-8EB6-3BA35A223BF3}" dt="2021-04-10T16:17:09.048" v="16"/>
          <ac:spMkLst>
            <pc:docMk/>
            <pc:sldMk cId="864678105" sldId="259"/>
            <ac:spMk id="5" creationId="{5300FEA7-CED3-8C49-9BA9-27C130E1895E}"/>
          </ac:spMkLst>
        </pc:spChg>
      </pc:sldChg>
      <pc:sldChg chg="delSp">
        <pc:chgData name="Gregory Block" userId="S::grblock@syr.edu::d32a72f7-a093-450a-bb36-0af1305aad11" providerId="AD" clId="Web-{401A604F-CF26-441D-8EB6-3BA35A223BF3}" dt="2021-04-10T16:17:17.111" v="17"/>
        <pc:sldMkLst>
          <pc:docMk/>
          <pc:sldMk cId="496228259" sldId="260"/>
        </pc:sldMkLst>
        <pc:spChg chg="del">
          <ac:chgData name="Gregory Block" userId="S::grblock@syr.edu::d32a72f7-a093-450a-bb36-0af1305aad11" providerId="AD" clId="Web-{401A604F-CF26-441D-8EB6-3BA35A223BF3}" dt="2021-04-10T16:17:17.111" v="17"/>
          <ac:spMkLst>
            <pc:docMk/>
            <pc:sldMk cId="496228259" sldId="260"/>
            <ac:spMk id="5" creationId="{8C6CDA67-18DE-9D44-B962-3D132525A6B2}"/>
          </ac:spMkLst>
        </pc:spChg>
      </pc:sldChg>
      <pc:sldChg chg="modSp">
        <pc:chgData name="Gregory Block" userId="S::grblock@syr.edu::d32a72f7-a093-450a-bb36-0af1305aad11" providerId="AD" clId="Web-{401A604F-CF26-441D-8EB6-3BA35A223BF3}" dt="2021-04-10T16:16:07.938" v="13" actId="20577"/>
        <pc:sldMkLst>
          <pc:docMk/>
          <pc:sldMk cId="518976088" sldId="261"/>
        </pc:sldMkLst>
        <pc:spChg chg="mod">
          <ac:chgData name="Gregory Block" userId="S::grblock@syr.edu::d32a72f7-a093-450a-bb36-0af1305aad11" providerId="AD" clId="Web-{401A604F-CF26-441D-8EB6-3BA35A223BF3}" dt="2021-04-10T16:16:07.938" v="13" actId="20577"/>
          <ac:spMkLst>
            <pc:docMk/>
            <pc:sldMk cId="518976088" sldId="261"/>
            <ac:spMk id="3" creationId="{6802387A-324D-9B4E-AF7D-3C82370A88D4}"/>
          </ac:spMkLst>
        </pc:spChg>
      </pc:sldChg>
      <pc:sldChg chg="delSp">
        <pc:chgData name="Gregory Block" userId="S::grblock@syr.edu::d32a72f7-a093-450a-bb36-0af1305aad11" providerId="AD" clId="Web-{401A604F-CF26-441D-8EB6-3BA35A223BF3}" dt="2021-04-10T16:16:39.267" v="14"/>
        <pc:sldMkLst>
          <pc:docMk/>
          <pc:sldMk cId="229405102" sldId="264"/>
        </pc:sldMkLst>
        <pc:spChg chg="del">
          <ac:chgData name="Gregory Block" userId="S::grblock@syr.edu::d32a72f7-a093-450a-bb36-0af1305aad11" providerId="AD" clId="Web-{401A604F-CF26-441D-8EB6-3BA35A223BF3}" dt="2021-04-10T16:16:39.267" v="14"/>
          <ac:spMkLst>
            <pc:docMk/>
            <pc:sldMk cId="229405102" sldId="264"/>
            <ac:spMk id="5" creationId="{DFFE77D0-6CA7-3D48-940D-DE508D87FA00}"/>
          </ac:spMkLst>
        </pc:spChg>
      </pc:sldChg>
    </pc:docChg>
  </pc:docChgLst>
  <pc:docChgLst>
    <pc:chgData name="Gregory Block" userId="9ed3132d36407930" providerId="LiveId" clId="{F6F958DB-417B-4F4C-9ACE-6C89D919FC45}"/>
    <pc:docChg chg="custSel modSld">
      <pc:chgData name="Gregory Block" userId="9ed3132d36407930" providerId="LiveId" clId="{F6F958DB-417B-4F4C-9ACE-6C89D919FC45}" dt="2020-06-30T17:16:01.230" v="342" actId="478"/>
      <pc:docMkLst>
        <pc:docMk/>
      </pc:docMkLst>
      <pc:sldChg chg="addSp modSp mod">
        <pc:chgData name="Gregory Block" userId="9ed3132d36407930" providerId="LiveId" clId="{F6F958DB-417B-4F4C-9ACE-6C89D919FC45}" dt="2020-06-30T17:15:05.716" v="339" actId="313"/>
        <pc:sldMkLst>
          <pc:docMk/>
          <pc:sldMk cId="518976088" sldId="261"/>
        </pc:sldMkLst>
        <pc:spChg chg="mod">
          <ac:chgData name="Gregory Block" userId="9ed3132d36407930" providerId="LiveId" clId="{F6F958DB-417B-4F4C-9ACE-6C89D919FC45}" dt="2020-06-30T16:48:55.144" v="17" actId="27636"/>
          <ac:spMkLst>
            <pc:docMk/>
            <pc:sldMk cId="518976088" sldId="261"/>
            <ac:spMk id="3" creationId="{6802387A-324D-9B4E-AF7D-3C82370A88D4}"/>
          </ac:spMkLst>
        </pc:spChg>
        <pc:spChg chg="add mod">
          <ac:chgData name="Gregory Block" userId="9ed3132d36407930" providerId="LiveId" clId="{F6F958DB-417B-4F4C-9ACE-6C89D919FC45}" dt="2020-06-30T17:15:05.716" v="339" actId="313"/>
          <ac:spMkLst>
            <pc:docMk/>
            <pc:sldMk cId="518976088" sldId="261"/>
            <ac:spMk id="7" creationId="{2720FD45-F576-41B4-A3D2-C5EC120FD1F9}"/>
          </ac:spMkLst>
        </pc:spChg>
        <pc:picChg chg="add mod">
          <ac:chgData name="Gregory Block" userId="9ed3132d36407930" providerId="LiveId" clId="{F6F958DB-417B-4F4C-9ACE-6C89D919FC45}" dt="2020-06-30T16:49:25.810" v="23" actId="14100"/>
          <ac:picMkLst>
            <pc:docMk/>
            <pc:sldMk cId="518976088" sldId="261"/>
            <ac:picMk id="6" creationId="{6B0ED38C-10B6-4155-A9D2-120E09B5A7C6}"/>
          </ac:picMkLst>
        </pc:picChg>
      </pc:sldChg>
      <pc:sldChg chg="delSp mod">
        <pc:chgData name="Gregory Block" userId="9ed3132d36407930" providerId="LiveId" clId="{F6F958DB-417B-4F4C-9ACE-6C89D919FC45}" dt="2020-06-30T17:16:01.230" v="342" actId="478"/>
        <pc:sldMkLst>
          <pc:docMk/>
          <pc:sldMk cId="1521694813" sldId="267"/>
        </pc:sldMkLst>
        <pc:spChg chg="del">
          <ac:chgData name="Gregory Block" userId="9ed3132d36407930" providerId="LiveId" clId="{F6F958DB-417B-4F4C-9ACE-6C89D919FC45}" dt="2020-06-30T17:16:01.230" v="342" actId="478"/>
          <ac:spMkLst>
            <pc:docMk/>
            <pc:sldMk cId="1521694813" sldId="267"/>
            <ac:spMk id="5" creationId="{1E70DA25-63A2-A741-BAA9-7C5141150E17}"/>
          </ac:spMkLst>
        </pc:spChg>
      </pc:sldChg>
      <pc:sldChg chg="delSp modSp mod">
        <pc:chgData name="Gregory Block" userId="9ed3132d36407930" providerId="LiveId" clId="{F6F958DB-417B-4F4C-9ACE-6C89D919FC45}" dt="2020-06-30T17:15:45.475" v="341" actId="6549"/>
        <pc:sldMkLst>
          <pc:docMk/>
          <pc:sldMk cId="1676151326" sldId="271"/>
        </pc:sldMkLst>
        <pc:spChg chg="mod">
          <ac:chgData name="Gregory Block" userId="9ed3132d36407930" providerId="LiveId" clId="{F6F958DB-417B-4F4C-9ACE-6C89D919FC45}" dt="2020-06-30T17:15:45.475" v="341" actId="6549"/>
          <ac:spMkLst>
            <pc:docMk/>
            <pc:sldMk cId="1676151326" sldId="271"/>
            <ac:spMk id="2" creationId="{CE8B35BC-8950-E043-BA9D-A7767F827B5F}"/>
          </ac:spMkLst>
        </pc:spChg>
        <pc:spChg chg="del">
          <ac:chgData name="Gregory Block" userId="9ed3132d36407930" providerId="LiveId" clId="{F6F958DB-417B-4F4C-9ACE-6C89D919FC45}" dt="2020-06-30T17:15:41.631" v="340" actId="478"/>
          <ac:spMkLst>
            <pc:docMk/>
            <pc:sldMk cId="1676151326" sldId="271"/>
            <ac:spMk id="6" creationId="{66D81941-10A0-8A4F-9D94-B1C046F24EEF}"/>
          </ac:spMkLst>
        </pc:spChg>
      </pc:sldChg>
    </pc:docChg>
  </pc:docChgLst>
  <pc:docChgLst>
    <pc:chgData name="Gregory Block" userId="S::grblock@syr.edu::d32a72f7-a093-450a-bb36-0af1305aad11" providerId="AD" clId="Web-{046E14D0-B2C7-40F4-82AE-E556796719EA}"/>
    <pc:docChg chg="modSld addMainMaster delMainMaster">
      <pc:chgData name="Gregory Block" userId="S::grblock@syr.edu::d32a72f7-a093-450a-bb36-0af1305aad11" providerId="AD" clId="Web-{046E14D0-B2C7-40F4-82AE-E556796719EA}" dt="2021-04-13T14:37:57" v="50" actId="20577"/>
      <pc:docMkLst>
        <pc:docMk/>
      </pc:docMkLst>
      <pc:sldChg chg="delSp modSp mod modClrScheme chgLayout">
        <pc:chgData name="Gregory Block" userId="S::grblock@syr.edu::d32a72f7-a093-450a-bb36-0af1305aad11" providerId="AD" clId="Web-{046E14D0-B2C7-40F4-82AE-E556796719EA}" dt="2021-04-13T14:34:00.291" v="9" actId="1076"/>
        <pc:sldMkLst>
          <pc:docMk/>
          <pc:sldMk cId="92741517" sldId="256"/>
        </pc:sldMkLst>
        <pc:spChg chg="mod ord">
          <ac:chgData name="Gregory Block" userId="S::grblock@syr.edu::d32a72f7-a093-450a-bb36-0af1305aad11" providerId="AD" clId="Web-{046E14D0-B2C7-40F4-82AE-E556796719EA}" dt="2021-04-13T14:33:52.884" v="8" actId="1076"/>
          <ac:spMkLst>
            <pc:docMk/>
            <pc:sldMk cId="92741517" sldId="256"/>
            <ac:spMk id="2" creationId="{F47090D1-5C45-9448-A842-A6F68C395BD2}"/>
          </ac:spMkLst>
        </pc:spChg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92741517" sldId="256"/>
            <ac:spMk id="3" creationId="{203BD3A5-A13A-AB4F-90E6-905133E0C75D}"/>
          </ac:spMkLst>
        </pc:spChg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92741517" sldId="256"/>
            <ac:spMk id="4" creationId="{82BAE028-723C-B34D-87C2-CBBBD678E930}"/>
          </ac:spMkLst>
        </pc:spChg>
        <pc:spChg chg="mod">
          <ac:chgData name="Gregory Block" userId="S::grblock@syr.edu::d32a72f7-a093-450a-bb36-0af1305aad11" providerId="AD" clId="Web-{046E14D0-B2C7-40F4-82AE-E556796719EA}" dt="2021-04-13T14:34:00.291" v="9" actId="1076"/>
          <ac:spMkLst>
            <pc:docMk/>
            <pc:sldMk cId="92741517" sldId="256"/>
            <ac:spMk id="5" creationId="{2A733A76-369B-754F-8C4D-5AC662334885}"/>
          </ac:spMkLst>
        </pc:spChg>
        <pc:spChg chg="del">
          <ac:chgData name="Gregory Block" userId="S::grblock@syr.edu::d32a72f7-a093-450a-bb36-0af1305aad11" providerId="AD" clId="Web-{046E14D0-B2C7-40F4-82AE-E556796719EA}" dt="2021-04-13T14:33:42.087" v="6"/>
          <ac:spMkLst>
            <pc:docMk/>
            <pc:sldMk cId="92741517" sldId="256"/>
            <ac:spMk id="6" creationId="{95C3E8B1-4CC2-2143-A109-3937B7157918}"/>
          </ac:spMkLst>
        </pc:spChg>
      </pc:sldChg>
      <pc:sldChg chg="modSp mod modClrScheme chgLayout">
        <pc:chgData name="Gregory Block" userId="S::grblock@syr.edu::d32a72f7-a093-450a-bb36-0af1305aad11" providerId="AD" clId="Web-{046E14D0-B2C7-40F4-82AE-E556796719EA}" dt="2021-04-13T14:32:51.383" v="1"/>
        <pc:sldMkLst>
          <pc:docMk/>
          <pc:sldMk cId="2534756538" sldId="257"/>
        </pc:sldMkLst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2534756538" sldId="257"/>
            <ac:spMk id="2" creationId="{1C4DC5C9-4D1D-3840-B57F-2E5602DBA345}"/>
          </ac:spMkLst>
        </pc:spChg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2534756538" sldId="257"/>
            <ac:spMk id="5" creationId="{5FEA9420-0D68-C14A-8807-1DAF26E508E8}"/>
          </ac:spMkLst>
        </pc:spChg>
        <pc:graphicFrameChg chg="mod ord">
          <ac:chgData name="Gregory Block" userId="S::grblock@syr.edu::d32a72f7-a093-450a-bb36-0af1305aad11" providerId="AD" clId="Web-{046E14D0-B2C7-40F4-82AE-E556796719EA}" dt="2021-04-13T14:32:51.383" v="1"/>
          <ac:graphicFrameMkLst>
            <pc:docMk/>
            <pc:sldMk cId="2534756538" sldId="257"/>
            <ac:graphicFrameMk id="4" creationId="{3AF4E070-2A32-904F-9FE0-C038AFC39518}"/>
          </ac:graphicFrameMkLst>
        </pc:graphicFrameChg>
      </pc:sldChg>
      <pc:sldChg chg="modSp mod modClrScheme chgLayout">
        <pc:chgData name="Gregory Block" userId="S::grblock@syr.edu::d32a72f7-a093-450a-bb36-0af1305aad11" providerId="AD" clId="Web-{046E14D0-B2C7-40F4-82AE-E556796719EA}" dt="2021-04-13T14:32:51.383" v="1"/>
        <pc:sldMkLst>
          <pc:docMk/>
          <pc:sldMk cId="1732055037" sldId="258"/>
        </pc:sldMkLst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1732055037" sldId="258"/>
            <ac:spMk id="2" creationId="{067ABA2A-9231-6B46-80AF-6A0B83E465DE}"/>
          </ac:spMkLst>
        </pc:spChg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1732055037" sldId="258"/>
            <ac:spMk id="5" creationId="{B56457E5-4B8D-3143-80E6-F1425925DD3C}"/>
          </ac:spMkLst>
        </pc:spChg>
        <pc:graphicFrameChg chg="mod ord">
          <ac:chgData name="Gregory Block" userId="S::grblock@syr.edu::d32a72f7-a093-450a-bb36-0af1305aad11" providerId="AD" clId="Web-{046E14D0-B2C7-40F4-82AE-E556796719EA}" dt="2021-04-13T14:32:51.383" v="1"/>
          <ac:graphicFrameMkLst>
            <pc:docMk/>
            <pc:sldMk cId="1732055037" sldId="258"/>
            <ac:graphicFrameMk id="4" creationId="{746D0CCE-2872-404E-B7A4-772844D736B6}"/>
          </ac:graphicFrameMkLst>
        </pc:graphicFrameChg>
      </pc:sldChg>
      <pc:sldChg chg="modSp mod modClrScheme chgLayout">
        <pc:chgData name="Gregory Block" userId="S::grblock@syr.edu::d32a72f7-a093-450a-bb36-0af1305aad11" providerId="AD" clId="Web-{046E14D0-B2C7-40F4-82AE-E556796719EA}" dt="2021-04-13T14:34:42.604" v="15" actId="14100"/>
        <pc:sldMkLst>
          <pc:docMk/>
          <pc:sldMk cId="864678105" sldId="259"/>
        </pc:sldMkLst>
        <pc:spChg chg="mod ord">
          <ac:chgData name="Gregory Block" userId="S::grblock@syr.edu::d32a72f7-a093-450a-bb36-0af1305aad11" providerId="AD" clId="Web-{046E14D0-B2C7-40F4-82AE-E556796719EA}" dt="2021-04-13T14:34:42.604" v="15" actId="14100"/>
          <ac:spMkLst>
            <pc:docMk/>
            <pc:sldMk cId="864678105" sldId="259"/>
            <ac:spMk id="2" creationId="{9AD487D7-80E2-8542-8A1D-2720E1CCB412}"/>
          </ac:spMkLst>
        </pc:spChg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864678105" sldId="259"/>
            <ac:spMk id="3" creationId="{2AA81CD2-26E3-1C4C-81BD-DDB406E8CC94}"/>
          </ac:spMkLst>
        </pc:spChg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864678105" sldId="259"/>
            <ac:spMk id="4" creationId="{42D3BB34-282D-E94B-BD94-FC8B82BD5C92}"/>
          </ac:spMkLst>
        </pc:spChg>
      </pc:sldChg>
      <pc:sldChg chg="modSp mod modClrScheme chgLayout">
        <pc:chgData name="Gregory Block" userId="S::grblock@syr.edu::d32a72f7-a093-450a-bb36-0af1305aad11" providerId="AD" clId="Web-{046E14D0-B2C7-40F4-82AE-E556796719EA}" dt="2021-04-13T14:34:15.072" v="12" actId="14100"/>
        <pc:sldMkLst>
          <pc:docMk/>
          <pc:sldMk cId="496228259" sldId="260"/>
        </pc:sldMkLst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496228259" sldId="260"/>
            <ac:spMk id="2" creationId="{A50B981A-D126-624C-8B6A-1323522E2C52}"/>
          </ac:spMkLst>
        </pc:spChg>
        <pc:spChg chg="mod ord">
          <ac:chgData name="Gregory Block" userId="S::grblock@syr.edu::d32a72f7-a093-450a-bb36-0af1305aad11" providerId="AD" clId="Web-{046E14D0-B2C7-40F4-82AE-E556796719EA}" dt="2021-04-13T14:34:15.072" v="12" actId="14100"/>
          <ac:spMkLst>
            <pc:docMk/>
            <pc:sldMk cId="496228259" sldId="260"/>
            <ac:spMk id="3" creationId="{3F78E616-C52B-7B4E-8C09-09E95822B400}"/>
          </ac:spMkLst>
        </pc:spChg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496228259" sldId="260"/>
            <ac:spMk id="4" creationId="{F8233126-EDDF-1047-BFE0-F81704FBB025}"/>
          </ac:spMkLst>
        </pc:spChg>
      </pc:sldChg>
      <pc:sldChg chg="modSp mod modClrScheme chgLayout">
        <pc:chgData name="Gregory Block" userId="S::grblock@syr.edu::d32a72f7-a093-450a-bb36-0af1305aad11" providerId="AD" clId="Web-{046E14D0-B2C7-40F4-82AE-E556796719EA}" dt="2021-04-13T14:35:10.808" v="18" actId="14100"/>
        <pc:sldMkLst>
          <pc:docMk/>
          <pc:sldMk cId="518976088" sldId="261"/>
        </pc:sldMkLst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518976088" sldId="261"/>
            <ac:spMk id="2" creationId="{0368D789-C60B-AD43-870B-CF10CBDCFF7D}"/>
          </ac:spMkLst>
        </pc:spChg>
        <pc:spChg chg="mod ord">
          <ac:chgData name="Gregory Block" userId="S::grblock@syr.edu::d32a72f7-a093-450a-bb36-0af1305aad11" providerId="AD" clId="Web-{046E14D0-B2C7-40F4-82AE-E556796719EA}" dt="2021-04-13T14:35:10.808" v="18" actId="14100"/>
          <ac:spMkLst>
            <pc:docMk/>
            <pc:sldMk cId="518976088" sldId="261"/>
            <ac:spMk id="3" creationId="{6802387A-324D-9B4E-AF7D-3C82370A88D4}"/>
          </ac:spMkLst>
        </pc:spChg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518976088" sldId="261"/>
            <ac:spMk id="4" creationId="{9C841139-CDA2-264D-8E4F-08E34ABC0D15}"/>
          </ac:spMkLst>
        </pc:spChg>
        <pc:spChg chg="mod">
          <ac:chgData name="Gregory Block" userId="S::grblock@syr.edu::d32a72f7-a093-450a-bb36-0af1305aad11" providerId="AD" clId="Web-{046E14D0-B2C7-40F4-82AE-E556796719EA}" dt="2021-04-13T14:34:55.480" v="16" actId="14100"/>
          <ac:spMkLst>
            <pc:docMk/>
            <pc:sldMk cId="518976088" sldId="261"/>
            <ac:spMk id="7" creationId="{2720FD45-F576-41B4-A3D2-C5EC120FD1F9}"/>
          </ac:spMkLst>
        </pc:spChg>
      </pc:sldChg>
      <pc:sldChg chg="modSp mod modClrScheme chgLayout">
        <pc:chgData name="Gregory Block" userId="S::grblock@syr.edu::d32a72f7-a093-450a-bb36-0af1305aad11" providerId="AD" clId="Web-{046E14D0-B2C7-40F4-82AE-E556796719EA}" dt="2021-04-13T14:32:51.383" v="1"/>
        <pc:sldMkLst>
          <pc:docMk/>
          <pc:sldMk cId="406289116" sldId="263"/>
        </pc:sldMkLst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406289116" sldId="263"/>
            <ac:spMk id="2" creationId="{D15C2D55-4E9A-7A44-9337-529E719EBAF3}"/>
          </ac:spMkLst>
        </pc:spChg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406289116" sldId="263"/>
            <ac:spMk id="4" creationId="{09124B1E-9901-5642-A0D7-04BE144FBB3C}"/>
          </ac:spMkLst>
        </pc:spChg>
        <pc:picChg chg="mod ord">
          <ac:chgData name="Gregory Block" userId="S::grblock@syr.edu::d32a72f7-a093-450a-bb36-0af1305aad11" providerId="AD" clId="Web-{046E14D0-B2C7-40F4-82AE-E556796719EA}" dt="2021-04-13T14:32:51.383" v="1"/>
          <ac:picMkLst>
            <pc:docMk/>
            <pc:sldMk cId="406289116" sldId="263"/>
            <ac:picMk id="5" creationId="{1594C5D8-263A-9E44-96F4-8CA6308B050B}"/>
          </ac:picMkLst>
        </pc:picChg>
      </pc:sldChg>
      <pc:sldChg chg="modSp mod modClrScheme chgLayout">
        <pc:chgData name="Gregory Block" userId="S::grblock@syr.edu::d32a72f7-a093-450a-bb36-0af1305aad11" providerId="AD" clId="Web-{046E14D0-B2C7-40F4-82AE-E556796719EA}" dt="2021-04-13T14:32:51.383" v="1"/>
        <pc:sldMkLst>
          <pc:docMk/>
          <pc:sldMk cId="229405102" sldId="264"/>
        </pc:sldMkLst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229405102" sldId="264"/>
            <ac:spMk id="2" creationId="{D134F496-6E40-0B4D-8A96-90F3B8833F71}"/>
          </ac:spMkLst>
        </pc:spChg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229405102" sldId="264"/>
            <ac:spMk id="3" creationId="{2E5EDE05-E1E2-B943-AB58-B32CBD86948B}"/>
          </ac:spMkLst>
        </pc:spChg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229405102" sldId="264"/>
            <ac:spMk id="4" creationId="{55F29798-4BA4-574F-BB09-D97B8A018B42}"/>
          </ac:spMkLst>
        </pc:spChg>
      </pc:sldChg>
      <pc:sldChg chg="modSp mod modClrScheme chgLayout">
        <pc:chgData name="Gregory Block" userId="S::grblock@syr.edu::d32a72f7-a093-450a-bb36-0af1305aad11" providerId="AD" clId="Web-{046E14D0-B2C7-40F4-82AE-E556796719EA}" dt="2021-04-13T14:36:23.888" v="25" actId="14100"/>
        <pc:sldMkLst>
          <pc:docMk/>
          <pc:sldMk cId="2736411942" sldId="265"/>
        </pc:sldMkLst>
        <pc:spChg chg="mod ord">
          <ac:chgData name="Gregory Block" userId="S::grblock@syr.edu::d32a72f7-a093-450a-bb36-0af1305aad11" providerId="AD" clId="Web-{046E14D0-B2C7-40F4-82AE-E556796719EA}" dt="2021-04-13T14:35:57.200" v="21" actId="14100"/>
          <ac:spMkLst>
            <pc:docMk/>
            <pc:sldMk cId="2736411942" sldId="265"/>
            <ac:spMk id="2" creationId="{33677D38-9D62-924F-A6DC-F414B21FA825}"/>
          </ac:spMkLst>
        </pc:spChg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2736411942" sldId="265"/>
            <ac:spMk id="4" creationId="{DBFE17A1-AAA3-314D-98F2-3893A150F00E}"/>
          </ac:spMkLst>
        </pc:spChg>
        <pc:spChg chg="mod">
          <ac:chgData name="Gregory Block" userId="S::grblock@syr.edu::d32a72f7-a093-450a-bb36-0af1305aad11" providerId="AD" clId="Web-{046E14D0-B2C7-40F4-82AE-E556796719EA}" dt="2021-04-13T14:36:17.919" v="23" actId="14100"/>
          <ac:spMkLst>
            <pc:docMk/>
            <pc:sldMk cId="2736411942" sldId="265"/>
            <ac:spMk id="7" creationId="{223626A9-6901-BF4A-B4A1-1D16CD94E0B1}"/>
          </ac:spMkLst>
        </pc:spChg>
        <pc:spChg chg="mod">
          <ac:chgData name="Gregory Block" userId="S::grblock@syr.edu::d32a72f7-a093-450a-bb36-0af1305aad11" providerId="AD" clId="Web-{046E14D0-B2C7-40F4-82AE-E556796719EA}" dt="2021-04-13T14:36:20.732" v="24" actId="14100"/>
          <ac:spMkLst>
            <pc:docMk/>
            <pc:sldMk cId="2736411942" sldId="265"/>
            <ac:spMk id="8" creationId="{A73B6C3D-709F-9649-BE6A-A42D17EA2044}"/>
          </ac:spMkLst>
        </pc:spChg>
        <pc:spChg chg="mod">
          <ac:chgData name="Gregory Block" userId="S::grblock@syr.edu::d32a72f7-a093-450a-bb36-0af1305aad11" providerId="AD" clId="Web-{046E14D0-B2C7-40F4-82AE-E556796719EA}" dt="2021-04-13T14:36:10.716" v="22" actId="14100"/>
          <ac:spMkLst>
            <pc:docMk/>
            <pc:sldMk cId="2736411942" sldId="265"/>
            <ac:spMk id="9" creationId="{7F1A4F52-1AC1-7649-8868-D1450927D2D0}"/>
          </ac:spMkLst>
        </pc:spChg>
        <pc:spChg chg="mod">
          <ac:chgData name="Gregory Block" userId="S::grblock@syr.edu::d32a72f7-a093-450a-bb36-0af1305aad11" providerId="AD" clId="Web-{046E14D0-B2C7-40F4-82AE-E556796719EA}" dt="2021-04-13T14:36:23.888" v="25" actId="14100"/>
          <ac:spMkLst>
            <pc:docMk/>
            <pc:sldMk cId="2736411942" sldId="265"/>
            <ac:spMk id="10" creationId="{257B0E08-F9E3-814D-9610-43C144FDBA2E}"/>
          </ac:spMkLst>
        </pc:spChg>
        <pc:picChg chg="mod ord">
          <ac:chgData name="Gregory Block" userId="S::grblock@syr.edu::d32a72f7-a093-450a-bb36-0af1305aad11" providerId="AD" clId="Web-{046E14D0-B2C7-40F4-82AE-E556796719EA}" dt="2021-04-13T14:32:51.383" v="1"/>
          <ac:picMkLst>
            <pc:docMk/>
            <pc:sldMk cId="2736411942" sldId="265"/>
            <ac:picMk id="5" creationId="{3CC64D55-FAA1-CF46-AF49-E22A1CD3161C}"/>
          </ac:picMkLst>
        </pc:picChg>
      </pc:sldChg>
      <pc:sldChg chg="modSp mod modClrScheme chgLayout">
        <pc:chgData name="Gregory Block" userId="S::grblock@syr.edu::d32a72f7-a093-450a-bb36-0af1305aad11" providerId="AD" clId="Web-{046E14D0-B2C7-40F4-82AE-E556796719EA}" dt="2021-04-13T14:32:51.383" v="1"/>
        <pc:sldMkLst>
          <pc:docMk/>
          <pc:sldMk cId="1521694813" sldId="267"/>
        </pc:sldMkLst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1521694813" sldId="267"/>
            <ac:spMk id="2" creationId="{D134F496-6E40-0B4D-8A96-90F3B8833F71}"/>
          </ac:spMkLst>
        </pc:spChg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1521694813" sldId="267"/>
            <ac:spMk id="3" creationId="{2E5EDE05-E1E2-B943-AB58-B32CBD86948B}"/>
          </ac:spMkLst>
        </pc:spChg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1521694813" sldId="267"/>
            <ac:spMk id="4" creationId="{55F29798-4BA4-574F-BB09-D97B8A018B42}"/>
          </ac:spMkLst>
        </pc:spChg>
      </pc:sldChg>
      <pc:sldChg chg="modSp mod modClrScheme chgLayout">
        <pc:chgData name="Gregory Block" userId="S::grblock@syr.edu::d32a72f7-a093-450a-bb36-0af1305aad11" providerId="AD" clId="Web-{046E14D0-B2C7-40F4-82AE-E556796719EA}" dt="2021-04-13T14:32:51.383" v="1"/>
        <pc:sldMkLst>
          <pc:docMk/>
          <pc:sldMk cId="1255982838" sldId="268"/>
        </pc:sldMkLst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1255982838" sldId="268"/>
            <ac:spMk id="2" creationId="{28A45A41-4BC3-B648-9259-E7C6D74AF7AF}"/>
          </ac:spMkLst>
        </pc:spChg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1255982838" sldId="268"/>
            <ac:spMk id="4" creationId="{5604500B-89B8-3A41-9946-BEED180C11B7}"/>
          </ac:spMkLst>
        </pc:spChg>
        <pc:picChg chg="mod ord">
          <ac:chgData name="Gregory Block" userId="S::grblock@syr.edu::d32a72f7-a093-450a-bb36-0af1305aad11" providerId="AD" clId="Web-{046E14D0-B2C7-40F4-82AE-E556796719EA}" dt="2021-04-13T14:32:51.383" v="1"/>
          <ac:picMkLst>
            <pc:docMk/>
            <pc:sldMk cId="1255982838" sldId="268"/>
            <ac:picMk id="5" creationId="{892B21CA-2EBA-F44C-9282-3253D8BB37C1}"/>
          </ac:picMkLst>
        </pc:picChg>
      </pc:sldChg>
      <pc:sldChg chg="modSp mod modClrScheme chgLayout">
        <pc:chgData name="Gregory Block" userId="S::grblock@syr.edu::d32a72f7-a093-450a-bb36-0af1305aad11" providerId="AD" clId="Web-{046E14D0-B2C7-40F4-82AE-E556796719EA}" dt="2021-04-13T14:37:26.718" v="31" actId="14100"/>
        <pc:sldMkLst>
          <pc:docMk/>
          <pc:sldMk cId="1828651173" sldId="269"/>
        </pc:sldMkLst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1828651173" sldId="269"/>
            <ac:spMk id="2" creationId="{24A27730-CCCC-4D4B-A7E3-FD7C89F19A03}"/>
          </ac:spMkLst>
        </pc:spChg>
        <pc:spChg chg="mod ord">
          <ac:chgData name="Gregory Block" userId="S::grblock@syr.edu::d32a72f7-a093-450a-bb36-0af1305aad11" providerId="AD" clId="Web-{046E14D0-B2C7-40F4-82AE-E556796719EA}" dt="2021-04-13T14:37:26.718" v="31" actId="14100"/>
          <ac:spMkLst>
            <pc:docMk/>
            <pc:sldMk cId="1828651173" sldId="269"/>
            <ac:spMk id="3" creationId="{A56D1E27-595D-FA46-8190-3D0AFD7DC633}"/>
          </ac:spMkLst>
        </pc:spChg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1828651173" sldId="269"/>
            <ac:spMk id="4" creationId="{94DC5AE9-8839-3241-95F5-0E7FC818ED11}"/>
          </ac:spMkLst>
        </pc:spChg>
        <pc:picChg chg="mod">
          <ac:chgData name="Gregory Block" userId="S::grblock@syr.edu::d32a72f7-a093-450a-bb36-0af1305aad11" providerId="AD" clId="Web-{046E14D0-B2C7-40F4-82AE-E556796719EA}" dt="2021-04-13T14:37:15.608" v="28" actId="1076"/>
          <ac:picMkLst>
            <pc:docMk/>
            <pc:sldMk cId="1828651173" sldId="269"/>
            <ac:picMk id="5" creationId="{4E44EC23-E97E-8B41-BD56-7C95F45CAF8A}"/>
          </ac:picMkLst>
        </pc:picChg>
      </pc:sldChg>
      <pc:sldChg chg="modSp mod modClrScheme chgLayout">
        <pc:chgData name="Gregory Block" userId="S::grblock@syr.edu::d32a72f7-a093-450a-bb36-0af1305aad11" providerId="AD" clId="Web-{046E14D0-B2C7-40F4-82AE-E556796719EA}" dt="2021-04-13T14:37:57" v="50" actId="20577"/>
        <pc:sldMkLst>
          <pc:docMk/>
          <pc:sldMk cId="1456294395" sldId="270"/>
        </pc:sldMkLst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1456294395" sldId="270"/>
            <ac:spMk id="2" creationId="{490C9EF2-5333-8143-B869-9534D609D791}"/>
          </ac:spMkLst>
        </pc:spChg>
        <pc:spChg chg="mod ord">
          <ac:chgData name="Gregory Block" userId="S::grblock@syr.edu::d32a72f7-a093-450a-bb36-0af1305aad11" providerId="AD" clId="Web-{046E14D0-B2C7-40F4-82AE-E556796719EA}" dt="2021-04-13T14:37:57" v="50" actId="20577"/>
          <ac:spMkLst>
            <pc:docMk/>
            <pc:sldMk cId="1456294395" sldId="270"/>
            <ac:spMk id="3" creationId="{F07B2D1B-0744-8244-9BE4-B8B2D253A67E}"/>
          </ac:spMkLst>
        </pc:spChg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1456294395" sldId="270"/>
            <ac:spMk id="4" creationId="{4A380D5D-A33C-DD46-8317-5CD3CE6EE365}"/>
          </ac:spMkLst>
        </pc:spChg>
      </pc:sldChg>
      <pc:sldChg chg="modSp mod modClrScheme chgLayout">
        <pc:chgData name="Gregory Block" userId="S::grblock@syr.edu::d32a72f7-a093-450a-bb36-0af1305aad11" providerId="AD" clId="Web-{046E14D0-B2C7-40F4-82AE-E556796719EA}" dt="2021-04-13T14:36:42.185" v="27" actId="14100"/>
        <pc:sldMkLst>
          <pc:docMk/>
          <pc:sldMk cId="1676151326" sldId="271"/>
        </pc:sldMkLst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1676151326" sldId="271"/>
            <ac:spMk id="2" creationId="{CE8B35BC-8950-E043-BA9D-A7767F827B5F}"/>
          </ac:spMkLst>
        </pc:spChg>
        <pc:spChg chg="mod ord">
          <ac:chgData name="Gregory Block" userId="S::grblock@syr.edu::d32a72f7-a093-450a-bb36-0af1305aad11" providerId="AD" clId="Web-{046E14D0-B2C7-40F4-82AE-E556796719EA}" dt="2021-04-13T14:32:51.383" v="1"/>
          <ac:spMkLst>
            <pc:docMk/>
            <pc:sldMk cId="1676151326" sldId="271"/>
            <ac:spMk id="4" creationId="{4D5FE42F-3F2D-7D4B-A8F6-F035F14D7C4C}"/>
          </ac:spMkLst>
        </pc:spChg>
        <pc:spChg chg="mod">
          <ac:chgData name="Gregory Block" userId="S::grblock@syr.edu::d32a72f7-a093-450a-bb36-0af1305aad11" providerId="AD" clId="Web-{046E14D0-B2C7-40F4-82AE-E556796719EA}" dt="2021-04-13T14:36:42.185" v="27" actId="14100"/>
          <ac:spMkLst>
            <pc:docMk/>
            <pc:sldMk cId="1676151326" sldId="271"/>
            <ac:spMk id="7" creationId="{574867AD-C5CF-FA48-9264-FC1A01D06276}"/>
          </ac:spMkLst>
        </pc:spChg>
        <pc:spChg chg="mod">
          <ac:chgData name="Gregory Block" userId="S::grblock@syr.edu::d32a72f7-a093-450a-bb36-0af1305aad11" providerId="AD" clId="Web-{046E14D0-B2C7-40F4-82AE-E556796719EA}" dt="2021-04-13T14:36:38.310" v="26" actId="14100"/>
          <ac:spMkLst>
            <pc:docMk/>
            <pc:sldMk cId="1676151326" sldId="271"/>
            <ac:spMk id="8" creationId="{7BA50F2F-A133-C846-90BA-25335DABA124}"/>
          </ac:spMkLst>
        </pc:spChg>
        <pc:picChg chg="mod ord">
          <ac:chgData name="Gregory Block" userId="S::grblock@syr.edu::d32a72f7-a093-450a-bb36-0af1305aad11" providerId="AD" clId="Web-{046E14D0-B2C7-40F4-82AE-E556796719EA}" dt="2021-04-13T14:32:51.383" v="1"/>
          <ac:picMkLst>
            <pc:docMk/>
            <pc:sldMk cId="1676151326" sldId="271"/>
            <ac:picMk id="5" creationId="{41E5AA07-7A5E-DD48-B296-A04C83D74920}"/>
          </ac:picMkLst>
        </pc:picChg>
      </pc:sldChg>
      <pc:sldMasterChg chg="del delSldLayout">
        <pc:chgData name="Gregory Block" userId="S::grblock@syr.edu::d32a72f7-a093-450a-bb36-0af1305aad11" providerId="AD" clId="Web-{046E14D0-B2C7-40F4-82AE-E556796719EA}" dt="2021-04-13T14:32:17.382" v="0"/>
        <pc:sldMasterMkLst>
          <pc:docMk/>
          <pc:sldMasterMk cId="3488376322" sldId="2147483648"/>
        </pc:sldMasterMkLst>
        <pc:sldLayoutChg chg="del">
          <pc:chgData name="Gregory Block" userId="S::grblock@syr.edu::d32a72f7-a093-450a-bb36-0af1305aad11" providerId="AD" clId="Web-{046E14D0-B2C7-40F4-82AE-E556796719EA}" dt="2021-04-13T14:32:17.382" v="0"/>
          <pc:sldLayoutMkLst>
            <pc:docMk/>
            <pc:sldMasterMk cId="3488376322" sldId="2147483648"/>
            <pc:sldLayoutMk cId="2938205324" sldId="2147483649"/>
          </pc:sldLayoutMkLst>
        </pc:sldLayoutChg>
        <pc:sldLayoutChg chg="del">
          <pc:chgData name="Gregory Block" userId="S::grblock@syr.edu::d32a72f7-a093-450a-bb36-0af1305aad11" providerId="AD" clId="Web-{046E14D0-B2C7-40F4-82AE-E556796719EA}" dt="2021-04-13T14:32:17.382" v="0"/>
          <pc:sldLayoutMkLst>
            <pc:docMk/>
            <pc:sldMasterMk cId="3488376322" sldId="2147483648"/>
            <pc:sldLayoutMk cId="746544502" sldId="2147483650"/>
          </pc:sldLayoutMkLst>
        </pc:sldLayoutChg>
        <pc:sldLayoutChg chg="del">
          <pc:chgData name="Gregory Block" userId="S::grblock@syr.edu::d32a72f7-a093-450a-bb36-0af1305aad11" providerId="AD" clId="Web-{046E14D0-B2C7-40F4-82AE-E556796719EA}" dt="2021-04-13T14:32:17.382" v="0"/>
          <pc:sldLayoutMkLst>
            <pc:docMk/>
            <pc:sldMasterMk cId="3488376322" sldId="2147483648"/>
            <pc:sldLayoutMk cId="1642755879" sldId="2147483651"/>
          </pc:sldLayoutMkLst>
        </pc:sldLayoutChg>
        <pc:sldLayoutChg chg="del">
          <pc:chgData name="Gregory Block" userId="S::grblock@syr.edu::d32a72f7-a093-450a-bb36-0af1305aad11" providerId="AD" clId="Web-{046E14D0-B2C7-40F4-82AE-E556796719EA}" dt="2021-04-13T14:32:17.382" v="0"/>
          <pc:sldLayoutMkLst>
            <pc:docMk/>
            <pc:sldMasterMk cId="3488376322" sldId="2147483648"/>
            <pc:sldLayoutMk cId="2292039229" sldId="2147483652"/>
          </pc:sldLayoutMkLst>
        </pc:sldLayoutChg>
        <pc:sldLayoutChg chg="del">
          <pc:chgData name="Gregory Block" userId="S::grblock@syr.edu::d32a72f7-a093-450a-bb36-0af1305aad11" providerId="AD" clId="Web-{046E14D0-B2C7-40F4-82AE-E556796719EA}" dt="2021-04-13T14:32:17.382" v="0"/>
          <pc:sldLayoutMkLst>
            <pc:docMk/>
            <pc:sldMasterMk cId="3488376322" sldId="2147483648"/>
            <pc:sldLayoutMk cId="3713203179" sldId="2147483653"/>
          </pc:sldLayoutMkLst>
        </pc:sldLayoutChg>
        <pc:sldLayoutChg chg="del">
          <pc:chgData name="Gregory Block" userId="S::grblock@syr.edu::d32a72f7-a093-450a-bb36-0af1305aad11" providerId="AD" clId="Web-{046E14D0-B2C7-40F4-82AE-E556796719EA}" dt="2021-04-13T14:32:17.382" v="0"/>
          <pc:sldLayoutMkLst>
            <pc:docMk/>
            <pc:sldMasterMk cId="3488376322" sldId="2147483648"/>
            <pc:sldLayoutMk cId="3750057688" sldId="2147483654"/>
          </pc:sldLayoutMkLst>
        </pc:sldLayoutChg>
        <pc:sldLayoutChg chg="del">
          <pc:chgData name="Gregory Block" userId="S::grblock@syr.edu::d32a72f7-a093-450a-bb36-0af1305aad11" providerId="AD" clId="Web-{046E14D0-B2C7-40F4-82AE-E556796719EA}" dt="2021-04-13T14:32:17.382" v="0"/>
          <pc:sldLayoutMkLst>
            <pc:docMk/>
            <pc:sldMasterMk cId="3488376322" sldId="2147483648"/>
            <pc:sldLayoutMk cId="1966040380" sldId="2147483655"/>
          </pc:sldLayoutMkLst>
        </pc:sldLayoutChg>
        <pc:sldLayoutChg chg="del">
          <pc:chgData name="Gregory Block" userId="S::grblock@syr.edu::d32a72f7-a093-450a-bb36-0af1305aad11" providerId="AD" clId="Web-{046E14D0-B2C7-40F4-82AE-E556796719EA}" dt="2021-04-13T14:32:17.382" v="0"/>
          <pc:sldLayoutMkLst>
            <pc:docMk/>
            <pc:sldMasterMk cId="3488376322" sldId="2147483648"/>
            <pc:sldLayoutMk cId="425959587" sldId="2147483656"/>
          </pc:sldLayoutMkLst>
        </pc:sldLayoutChg>
        <pc:sldLayoutChg chg="del">
          <pc:chgData name="Gregory Block" userId="S::grblock@syr.edu::d32a72f7-a093-450a-bb36-0af1305aad11" providerId="AD" clId="Web-{046E14D0-B2C7-40F4-82AE-E556796719EA}" dt="2021-04-13T14:32:17.382" v="0"/>
          <pc:sldLayoutMkLst>
            <pc:docMk/>
            <pc:sldMasterMk cId="3488376322" sldId="2147483648"/>
            <pc:sldLayoutMk cId="19190482" sldId="2147483657"/>
          </pc:sldLayoutMkLst>
        </pc:sldLayoutChg>
        <pc:sldLayoutChg chg="del">
          <pc:chgData name="Gregory Block" userId="S::grblock@syr.edu::d32a72f7-a093-450a-bb36-0af1305aad11" providerId="AD" clId="Web-{046E14D0-B2C7-40F4-82AE-E556796719EA}" dt="2021-04-13T14:32:17.382" v="0"/>
          <pc:sldLayoutMkLst>
            <pc:docMk/>
            <pc:sldMasterMk cId="3488376322" sldId="2147483648"/>
            <pc:sldLayoutMk cId="3617636348" sldId="2147483658"/>
          </pc:sldLayoutMkLst>
        </pc:sldLayoutChg>
        <pc:sldLayoutChg chg="del">
          <pc:chgData name="Gregory Block" userId="S::grblock@syr.edu::d32a72f7-a093-450a-bb36-0af1305aad11" providerId="AD" clId="Web-{046E14D0-B2C7-40F4-82AE-E556796719EA}" dt="2021-04-13T14:32:17.382" v="0"/>
          <pc:sldLayoutMkLst>
            <pc:docMk/>
            <pc:sldMasterMk cId="3488376322" sldId="2147483648"/>
            <pc:sldLayoutMk cId="1494987115" sldId="2147483659"/>
          </pc:sldLayoutMkLst>
        </pc:sldLayoutChg>
      </pc:sldMasterChg>
      <pc:sldMasterChg chg="add del addSldLayout delSldLayout modSldLayout">
        <pc:chgData name="Gregory Block" userId="S::grblock@syr.edu::d32a72f7-a093-450a-bb36-0af1305aad11" providerId="AD" clId="Web-{046E14D0-B2C7-40F4-82AE-E556796719EA}" dt="2021-04-13T14:32:51.383" v="1"/>
        <pc:sldMasterMkLst>
          <pc:docMk/>
          <pc:sldMasterMk cId="2095980621" sldId="2147483660"/>
        </pc:sldMasterMkLst>
        <pc:sldLayoutChg chg="add del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2095980621" sldId="2147483660"/>
            <pc:sldLayoutMk cId="116439506" sldId="2147483661"/>
          </pc:sldLayoutMkLst>
        </pc:sldLayoutChg>
        <pc:sldLayoutChg chg="add del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2095980621" sldId="2147483660"/>
            <pc:sldLayoutMk cId="2042445136" sldId="2147483662"/>
          </pc:sldLayoutMkLst>
        </pc:sldLayoutChg>
        <pc:sldLayoutChg chg="add del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2095980621" sldId="2147483660"/>
            <pc:sldLayoutMk cId="852834017" sldId="2147483663"/>
          </pc:sldLayoutMkLst>
        </pc:sldLayoutChg>
        <pc:sldLayoutChg chg="add del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2095980621" sldId="2147483660"/>
            <pc:sldLayoutMk cId="1484476569" sldId="2147483664"/>
          </pc:sldLayoutMkLst>
        </pc:sldLayoutChg>
        <pc:sldLayoutChg chg="add del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2095980621" sldId="2147483660"/>
            <pc:sldLayoutMk cId="574423779" sldId="2147483665"/>
          </pc:sldLayoutMkLst>
        </pc:sldLayoutChg>
        <pc:sldLayoutChg chg="add del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2095980621" sldId="2147483660"/>
            <pc:sldLayoutMk cId="3496669462" sldId="2147483666"/>
          </pc:sldLayoutMkLst>
        </pc:sldLayoutChg>
        <pc:sldLayoutChg chg="add del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2095980621" sldId="2147483660"/>
            <pc:sldLayoutMk cId="3937500974" sldId="2147483667"/>
          </pc:sldLayoutMkLst>
        </pc:sldLayoutChg>
        <pc:sldLayoutChg chg="add del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2095980621" sldId="2147483660"/>
            <pc:sldLayoutMk cId="3548215223" sldId="2147483668"/>
          </pc:sldLayoutMkLst>
        </pc:sldLayoutChg>
        <pc:sldLayoutChg chg="add del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2095980621" sldId="2147483660"/>
            <pc:sldLayoutMk cId="4250998505" sldId="2147483669"/>
          </pc:sldLayoutMkLst>
        </pc:sldLayoutChg>
        <pc:sldLayoutChg chg="add del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2095980621" sldId="2147483660"/>
            <pc:sldLayoutMk cId="2974342141" sldId="2147483670"/>
          </pc:sldLayoutMkLst>
        </pc:sldLayoutChg>
        <pc:sldLayoutChg chg="add del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2095980621" sldId="2147483660"/>
            <pc:sldLayoutMk cId="4005806801" sldId="2147483671"/>
          </pc:sldLayoutMkLst>
        </pc:sldLayoutChg>
      </pc:sldMasterChg>
      <pc:sldMasterChg chg="add addSldLayout modSldLayout">
        <pc:chgData name="Gregory Block" userId="S::grblock@syr.edu::d32a72f7-a093-450a-bb36-0af1305aad11" providerId="AD" clId="Web-{046E14D0-B2C7-40F4-82AE-E556796719EA}" dt="2021-04-13T14:32:51.383" v="1"/>
        <pc:sldMasterMkLst>
          <pc:docMk/>
          <pc:sldMasterMk cId="3831121169" sldId="2147483672"/>
        </pc:sldMasterMkLst>
        <pc:sldLayoutChg chg="add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3831121169" sldId="2147483672"/>
            <pc:sldLayoutMk cId="2342223362" sldId="2147483673"/>
          </pc:sldLayoutMkLst>
        </pc:sldLayoutChg>
        <pc:sldLayoutChg chg="add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3831121169" sldId="2147483672"/>
            <pc:sldLayoutMk cId="1083521408" sldId="2147483674"/>
          </pc:sldLayoutMkLst>
        </pc:sldLayoutChg>
        <pc:sldLayoutChg chg="add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3831121169" sldId="2147483672"/>
            <pc:sldLayoutMk cId="2079081625" sldId="2147483675"/>
          </pc:sldLayoutMkLst>
        </pc:sldLayoutChg>
        <pc:sldLayoutChg chg="add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3831121169" sldId="2147483672"/>
            <pc:sldLayoutMk cId="2097583519" sldId="2147483676"/>
          </pc:sldLayoutMkLst>
        </pc:sldLayoutChg>
        <pc:sldLayoutChg chg="add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3831121169" sldId="2147483672"/>
            <pc:sldLayoutMk cId="608245074" sldId="2147483677"/>
          </pc:sldLayoutMkLst>
        </pc:sldLayoutChg>
        <pc:sldLayoutChg chg="add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3831121169" sldId="2147483672"/>
            <pc:sldLayoutMk cId="2720000906" sldId="2147483678"/>
          </pc:sldLayoutMkLst>
        </pc:sldLayoutChg>
        <pc:sldLayoutChg chg="add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3831121169" sldId="2147483672"/>
            <pc:sldLayoutMk cId="4249062155" sldId="2147483679"/>
          </pc:sldLayoutMkLst>
        </pc:sldLayoutChg>
        <pc:sldLayoutChg chg="add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3831121169" sldId="2147483672"/>
            <pc:sldLayoutMk cId="4111491536" sldId="2147483680"/>
          </pc:sldLayoutMkLst>
        </pc:sldLayoutChg>
        <pc:sldLayoutChg chg="add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3831121169" sldId="2147483672"/>
            <pc:sldLayoutMk cId="2989254608" sldId="2147483681"/>
          </pc:sldLayoutMkLst>
        </pc:sldLayoutChg>
        <pc:sldLayoutChg chg="add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3831121169" sldId="2147483672"/>
            <pc:sldLayoutMk cId="2344370527" sldId="2147483682"/>
          </pc:sldLayoutMkLst>
        </pc:sldLayoutChg>
        <pc:sldLayoutChg chg="add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3831121169" sldId="2147483672"/>
            <pc:sldLayoutMk cId="2652400306" sldId="2147483683"/>
          </pc:sldLayoutMkLst>
        </pc:sldLayoutChg>
        <pc:sldLayoutChg chg="add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3831121169" sldId="2147483672"/>
            <pc:sldLayoutMk cId="2305046640" sldId="2147483684"/>
          </pc:sldLayoutMkLst>
        </pc:sldLayoutChg>
        <pc:sldLayoutChg chg="add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3831121169" sldId="2147483672"/>
            <pc:sldLayoutMk cId="845235768" sldId="2147483685"/>
          </pc:sldLayoutMkLst>
        </pc:sldLayoutChg>
        <pc:sldLayoutChg chg="add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3831121169" sldId="2147483672"/>
            <pc:sldLayoutMk cId="4158309797" sldId="2147483686"/>
          </pc:sldLayoutMkLst>
        </pc:sldLayoutChg>
        <pc:sldLayoutChg chg="add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3831121169" sldId="2147483672"/>
            <pc:sldLayoutMk cId="1954096532" sldId="2147483687"/>
          </pc:sldLayoutMkLst>
        </pc:sldLayoutChg>
        <pc:sldLayoutChg chg="add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3831121169" sldId="2147483672"/>
            <pc:sldLayoutMk cId="791747184" sldId="2147483688"/>
          </pc:sldLayoutMkLst>
        </pc:sldLayoutChg>
        <pc:sldLayoutChg chg="add mod replId">
          <pc:chgData name="Gregory Block" userId="S::grblock@syr.edu::d32a72f7-a093-450a-bb36-0af1305aad11" providerId="AD" clId="Web-{046E14D0-B2C7-40F4-82AE-E556796719EA}" dt="2021-04-13T14:32:51.383" v="1"/>
          <pc:sldLayoutMkLst>
            <pc:docMk/>
            <pc:sldMasterMk cId="3831121169" sldId="2147483672"/>
            <pc:sldLayoutMk cId="198675352" sldId="214748368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2_673D0FFD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Points/Pct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83F-764B-8143-D6B446F57ED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83F-764B-8143-D6B446F57ED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83F-764B-8143-D6B446F57ED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83F-764B-8143-D6B446F57E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Homework</c:v>
                </c:pt>
                <c:pt idx="1">
                  <c:v>Practice Tests</c:v>
                </c:pt>
                <c:pt idx="2">
                  <c:v>Midterm</c:v>
                </c:pt>
                <c:pt idx="3">
                  <c:v>Final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10</c:v>
                </c:pt>
                <c:pt idx="2">
                  <c:v>15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F6-3F4E-92DA-F2ABA276E3B3}"/>
            </c:ext>
          </c:extLst>
        </c:ser>
        <c:dLbls>
          <c:dLblPos val="bestFit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677A04-8489-E748-9143-0DE0B320945D}" type="doc">
      <dgm:prSet loTypeId="urn:microsoft.com/office/officeart/2005/8/layout/hProcess7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00E307-56F0-4E44-81FB-6BE3E22957D4}">
      <dgm:prSet phldrT="[Text]"/>
      <dgm:spPr/>
      <dgm:t>
        <a:bodyPr/>
        <a:lstStyle/>
        <a:p>
          <a:r>
            <a:rPr lang="en-US"/>
            <a:t>Prepare</a:t>
          </a:r>
        </a:p>
      </dgm:t>
    </dgm:pt>
    <dgm:pt modelId="{B0A008B1-8AD1-AB49-8571-3722D6BC4A9A}" type="parTrans" cxnId="{310314A8-1ABF-3247-9CED-8E2F98B2A00E}">
      <dgm:prSet/>
      <dgm:spPr/>
      <dgm:t>
        <a:bodyPr/>
        <a:lstStyle/>
        <a:p>
          <a:endParaRPr lang="en-US"/>
        </a:p>
      </dgm:t>
    </dgm:pt>
    <dgm:pt modelId="{B056753B-6B84-A443-83EE-B50D07DB1D68}" type="sibTrans" cxnId="{310314A8-1ABF-3247-9CED-8E2F98B2A00E}">
      <dgm:prSet/>
      <dgm:spPr/>
      <dgm:t>
        <a:bodyPr/>
        <a:lstStyle/>
        <a:p>
          <a:endParaRPr lang="en-US"/>
        </a:p>
      </dgm:t>
    </dgm:pt>
    <dgm:pt modelId="{C9AB5B20-006C-6F47-96C1-D3BA256E0718}">
      <dgm:prSet phldrT="[Text]"/>
      <dgm:spPr/>
      <dgm:t>
        <a:bodyPr/>
        <a:lstStyle/>
        <a:p>
          <a:endParaRPr lang="en-US"/>
        </a:p>
        <a:p>
          <a:r>
            <a:rPr lang="en-US"/>
            <a:t>Read the assigned chapter in </a:t>
          </a:r>
          <a:r>
            <a:rPr lang="en-US" err="1"/>
            <a:t>RwD</a:t>
          </a:r>
          <a:endParaRPr lang="en-US"/>
        </a:p>
      </dgm:t>
    </dgm:pt>
    <dgm:pt modelId="{828897A7-69D8-0C4B-99F5-61CB52F8EE10}" type="parTrans" cxnId="{DD80E8ED-5106-064F-AA57-CD892095FC36}">
      <dgm:prSet/>
      <dgm:spPr/>
      <dgm:t>
        <a:bodyPr/>
        <a:lstStyle/>
        <a:p>
          <a:endParaRPr lang="en-US"/>
        </a:p>
      </dgm:t>
    </dgm:pt>
    <dgm:pt modelId="{455B0927-AA20-814E-BD5F-21558DE7BD41}" type="sibTrans" cxnId="{DD80E8ED-5106-064F-AA57-CD892095FC36}">
      <dgm:prSet/>
      <dgm:spPr/>
      <dgm:t>
        <a:bodyPr/>
        <a:lstStyle/>
        <a:p>
          <a:endParaRPr lang="en-US"/>
        </a:p>
      </dgm:t>
    </dgm:pt>
    <dgm:pt modelId="{841E37FF-C657-E545-AEA7-91A8B1E228B1}">
      <dgm:prSet phldrT="[Text]"/>
      <dgm:spPr/>
      <dgm:t>
        <a:bodyPr/>
        <a:lstStyle/>
        <a:p>
          <a:r>
            <a:rPr lang="en-US"/>
            <a:t>Participate</a:t>
          </a:r>
        </a:p>
      </dgm:t>
    </dgm:pt>
    <dgm:pt modelId="{C9BDD635-D45E-9A48-A419-D0E890384D6A}" type="parTrans" cxnId="{AA28F526-19D4-2349-BE6A-0B448476ECB9}">
      <dgm:prSet/>
      <dgm:spPr/>
      <dgm:t>
        <a:bodyPr/>
        <a:lstStyle/>
        <a:p>
          <a:endParaRPr lang="en-US"/>
        </a:p>
      </dgm:t>
    </dgm:pt>
    <dgm:pt modelId="{34660674-3652-954A-AA89-756746C9C4BF}" type="sibTrans" cxnId="{AA28F526-19D4-2349-BE6A-0B448476ECB9}">
      <dgm:prSet/>
      <dgm:spPr/>
      <dgm:t>
        <a:bodyPr/>
        <a:lstStyle/>
        <a:p>
          <a:endParaRPr lang="en-US"/>
        </a:p>
      </dgm:t>
    </dgm:pt>
    <dgm:pt modelId="{41770CFB-6D75-F545-858B-B74D4416528A}">
      <dgm:prSet phldrT="[Text]"/>
      <dgm:spPr/>
      <dgm:t>
        <a:bodyPr/>
        <a:lstStyle/>
        <a:p>
          <a:endParaRPr lang="en-US"/>
        </a:p>
        <a:p>
          <a:r>
            <a:rPr lang="en-US"/>
            <a:t>Join the synchronous class session every Monday from 6 PM to 7:30 PM</a:t>
          </a:r>
        </a:p>
      </dgm:t>
    </dgm:pt>
    <dgm:pt modelId="{D396F8AD-E5A0-B845-8863-C9DB293CFD58}" type="parTrans" cxnId="{67B6FD59-073C-A645-AE1C-EEFC5290724B}">
      <dgm:prSet/>
      <dgm:spPr/>
      <dgm:t>
        <a:bodyPr/>
        <a:lstStyle/>
        <a:p>
          <a:endParaRPr lang="en-US"/>
        </a:p>
      </dgm:t>
    </dgm:pt>
    <dgm:pt modelId="{EAB7E4B9-A301-784A-AAAA-5B4F22BFA23D}" type="sibTrans" cxnId="{67B6FD59-073C-A645-AE1C-EEFC5290724B}">
      <dgm:prSet/>
      <dgm:spPr/>
      <dgm:t>
        <a:bodyPr/>
        <a:lstStyle/>
        <a:p>
          <a:endParaRPr lang="en-US"/>
        </a:p>
      </dgm:t>
    </dgm:pt>
    <dgm:pt modelId="{4D97827F-2550-3040-A0AD-C7D3022A21EC}">
      <dgm:prSet phldrT="[Text]"/>
      <dgm:spPr/>
      <dgm:t>
        <a:bodyPr/>
        <a:lstStyle/>
        <a:p>
          <a:r>
            <a:rPr lang="en-US"/>
            <a:t>Perform</a:t>
          </a:r>
        </a:p>
      </dgm:t>
    </dgm:pt>
    <dgm:pt modelId="{DB826E2F-3A89-C444-85C0-2666D75E9064}" type="parTrans" cxnId="{44D79B08-FF23-6743-83DA-B48DC04901A3}">
      <dgm:prSet/>
      <dgm:spPr/>
      <dgm:t>
        <a:bodyPr/>
        <a:lstStyle/>
        <a:p>
          <a:endParaRPr lang="en-US"/>
        </a:p>
      </dgm:t>
    </dgm:pt>
    <dgm:pt modelId="{3B1B9FF8-642C-DB43-88AF-BE98EECC6D6B}" type="sibTrans" cxnId="{44D79B08-FF23-6743-83DA-B48DC04901A3}">
      <dgm:prSet/>
      <dgm:spPr/>
      <dgm:t>
        <a:bodyPr/>
        <a:lstStyle/>
        <a:p>
          <a:endParaRPr lang="en-US"/>
        </a:p>
      </dgm:t>
    </dgm:pt>
    <dgm:pt modelId="{9AD56D31-0A6D-E841-AB6C-6A52E8AC9911}">
      <dgm:prSet phldrT="[Text]"/>
      <dgm:spPr/>
      <dgm:t>
        <a:bodyPr/>
        <a:lstStyle/>
        <a:p>
          <a:endParaRPr lang="en-US"/>
        </a:p>
        <a:p>
          <a:r>
            <a:rPr lang="en-US"/>
            <a:t>Complete the homework assignment on your own</a:t>
          </a:r>
        </a:p>
        <a:p>
          <a:r>
            <a:rPr lang="en-US"/>
            <a:t>Submit your working R code to Blackboard within 72 hours of the end of class (i.e., every Thursday by 7:30 pm)</a:t>
          </a:r>
        </a:p>
      </dgm:t>
    </dgm:pt>
    <dgm:pt modelId="{6EC450CF-FE52-2C48-BB09-E1CE0396362A}" type="parTrans" cxnId="{8486DE0D-64AA-D841-80D7-668784E83939}">
      <dgm:prSet/>
      <dgm:spPr/>
      <dgm:t>
        <a:bodyPr/>
        <a:lstStyle/>
        <a:p>
          <a:endParaRPr lang="en-US"/>
        </a:p>
      </dgm:t>
    </dgm:pt>
    <dgm:pt modelId="{8848D83F-E7AD-4848-85D9-174B9D571E4C}" type="sibTrans" cxnId="{8486DE0D-64AA-D841-80D7-668784E83939}">
      <dgm:prSet/>
      <dgm:spPr/>
      <dgm:t>
        <a:bodyPr/>
        <a:lstStyle/>
        <a:p>
          <a:endParaRPr lang="en-US"/>
        </a:p>
      </dgm:t>
    </dgm:pt>
    <dgm:pt modelId="{B7C37E5B-2A42-CB42-AF61-08B29E61C654}">
      <dgm:prSet phldrT="[Text]"/>
      <dgm:spPr/>
      <dgm:t>
        <a:bodyPr/>
        <a:lstStyle/>
        <a:p>
          <a:r>
            <a:rPr lang="en-US"/>
            <a:t>Review the pre-recorded content</a:t>
          </a:r>
        </a:p>
      </dgm:t>
    </dgm:pt>
    <dgm:pt modelId="{51BDF805-986D-BE43-B6CA-5971B78D24EA}" type="parTrans" cxnId="{DDEDA9A7-810E-0944-A699-2396BE343DC0}">
      <dgm:prSet/>
      <dgm:spPr/>
      <dgm:t>
        <a:bodyPr/>
        <a:lstStyle/>
        <a:p>
          <a:endParaRPr lang="en-US"/>
        </a:p>
      </dgm:t>
    </dgm:pt>
    <dgm:pt modelId="{51042F0B-1008-974F-9584-5479426F027C}" type="sibTrans" cxnId="{DDEDA9A7-810E-0944-A699-2396BE343DC0}">
      <dgm:prSet/>
      <dgm:spPr/>
      <dgm:t>
        <a:bodyPr/>
        <a:lstStyle/>
        <a:p>
          <a:endParaRPr lang="en-US"/>
        </a:p>
      </dgm:t>
    </dgm:pt>
    <dgm:pt modelId="{3EE64726-9C11-4D46-B59E-6E6EE0F89F7E}">
      <dgm:prSet phldrT="[Text]"/>
      <dgm:spPr/>
      <dgm:t>
        <a:bodyPr/>
        <a:lstStyle/>
        <a:p>
          <a:r>
            <a:rPr lang="en-US"/>
            <a:t>Compile notes, code, and questions to ask during the live session</a:t>
          </a:r>
        </a:p>
      </dgm:t>
    </dgm:pt>
    <dgm:pt modelId="{2540B39D-BBAB-114C-86E5-875286416750}" type="parTrans" cxnId="{2F1C3342-E798-6B4C-9052-92C161B6FAE3}">
      <dgm:prSet/>
      <dgm:spPr/>
      <dgm:t>
        <a:bodyPr/>
        <a:lstStyle/>
        <a:p>
          <a:endParaRPr lang="en-US"/>
        </a:p>
      </dgm:t>
    </dgm:pt>
    <dgm:pt modelId="{FAF2541A-AB41-F34B-AE96-B48EAB5B207B}" type="sibTrans" cxnId="{2F1C3342-E798-6B4C-9052-92C161B6FAE3}">
      <dgm:prSet/>
      <dgm:spPr/>
      <dgm:t>
        <a:bodyPr/>
        <a:lstStyle/>
        <a:p>
          <a:endParaRPr lang="en-US"/>
        </a:p>
      </dgm:t>
    </dgm:pt>
    <dgm:pt modelId="{46792BF9-CDD7-9C41-B1CD-345B211DBC64}">
      <dgm:prSet phldrT="[Text]"/>
      <dgm:spPr/>
      <dgm:t>
        <a:bodyPr/>
        <a:lstStyle/>
        <a:p>
          <a:r>
            <a:rPr lang="en-US"/>
            <a:t>Assist your colleagues in the completion of exercises in the breakout groups</a:t>
          </a:r>
        </a:p>
      </dgm:t>
    </dgm:pt>
    <dgm:pt modelId="{494D52E4-0456-1241-94D1-F38773E436CB}" type="parTrans" cxnId="{C39746AB-3628-9B45-B425-AB42C6C5EB1F}">
      <dgm:prSet/>
      <dgm:spPr/>
      <dgm:t>
        <a:bodyPr/>
        <a:lstStyle/>
        <a:p>
          <a:endParaRPr lang="en-US"/>
        </a:p>
      </dgm:t>
    </dgm:pt>
    <dgm:pt modelId="{093F776D-600A-4C47-BFE4-1E50CF560D10}" type="sibTrans" cxnId="{C39746AB-3628-9B45-B425-AB42C6C5EB1F}">
      <dgm:prSet/>
      <dgm:spPr/>
      <dgm:t>
        <a:bodyPr/>
        <a:lstStyle/>
        <a:p>
          <a:endParaRPr lang="en-US"/>
        </a:p>
      </dgm:t>
    </dgm:pt>
    <dgm:pt modelId="{2B9988C6-D9D0-084E-9AD2-CFF116575C05}">
      <dgm:prSet phldrT="[Text]"/>
      <dgm:spPr/>
      <dgm:t>
        <a:bodyPr/>
        <a:lstStyle/>
        <a:p>
          <a:r>
            <a:rPr lang="en-US"/>
            <a:t>Ask  lots of questions </a:t>
          </a:r>
        </a:p>
      </dgm:t>
    </dgm:pt>
    <dgm:pt modelId="{D4E82291-2B94-E54A-837B-459B1C19B59A}" type="parTrans" cxnId="{AFB1D835-E385-3F4C-B884-D7F350B004ED}">
      <dgm:prSet/>
      <dgm:spPr/>
      <dgm:t>
        <a:bodyPr/>
        <a:lstStyle/>
        <a:p>
          <a:endParaRPr lang="en-US"/>
        </a:p>
      </dgm:t>
    </dgm:pt>
    <dgm:pt modelId="{095986AC-B5FC-7541-A6E8-B751EFE2BE5E}" type="sibTrans" cxnId="{AFB1D835-E385-3F4C-B884-D7F350B004ED}">
      <dgm:prSet/>
      <dgm:spPr/>
      <dgm:t>
        <a:bodyPr/>
        <a:lstStyle/>
        <a:p>
          <a:endParaRPr lang="en-US"/>
        </a:p>
      </dgm:t>
    </dgm:pt>
    <dgm:pt modelId="{8D7FDC12-ECA7-6449-8BF2-C4A050C5DA11}" type="pres">
      <dgm:prSet presAssocID="{9F677A04-8489-E748-9143-0DE0B320945D}" presName="Name0" presStyleCnt="0">
        <dgm:presLayoutVars>
          <dgm:dir/>
          <dgm:animLvl val="lvl"/>
          <dgm:resizeHandles val="exact"/>
        </dgm:presLayoutVars>
      </dgm:prSet>
      <dgm:spPr/>
    </dgm:pt>
    <dgm:pt modelId="{B886B049-25E3-A248-9296-BE6C400CE47E}" type="pres">
      <dgm:prSet presAssocID="{7A00E307-56F0-4E44-81FB-6BE3E22957D4}" presName="compositeNode" presStyleCnt="0">
        <dgm:presLayoutVars>
          <dgm:bulletEnabled val="1"/>
        </dgm:presLayoutVars>
      </dgm:prSet>
      <dgm:spPr/>
    </dgm:pt>
    <dgm:pt modelId="{85DDBDEF-AFBE-7243-90DF-692E68AA74EC}" type="pres">
      <dgm:prSet presAssocID="{7A00E307-56F0-4E44-81FB-6BE3E22957D4}" presName="bgRect" presStyleLbl="node1" presStyleIdx="0" presStyleCnt="3"/>
      <dgm:spPr/>
    </dgm:pt>
    <dgm:pt modelId="{C20E8ABC-8462-B648-8F92-857122C07BCB}" type="pres">
      <dgm:prSet presAssocID="{7A00E307-56F0-4E44-81FB-6BE3E22957D4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84F8BA05-E7E0-6B49-A1EA-B98A5CD3B3C5}" type="pres">
      <dgm:prSet presAssocID="{7A00E307-56F0-4E44-81FB-6BE3E22957D4}" presName="childNode" presStyleLbl="node1" presStyleIdx="0" presStyleCnt="3">
        <dgm:presLayoutVars>
          <dgm:bulletEnabled val="1"/>
        </dgm:presLayoutVars>
      </dgm:prSet>
      <dgm:spPr/>
    </dgm:pt>
    <dgm:pt modelId="{FDA21E5B-BF02-5A40-9732-D2CAE6787855}" type="pres">
      <dgm:prSet presAssocID="{B056753B-6B84-A443-83EE-B50D07DB1D68}" presName="hSp" presStyleCnt="0"/>
      <dgm:spPr/>
    </dgm:pt>
    <dgm:pt modelId="{878C7DCF-CD41-1B4B-B23D-34F34AE3E14E}" type="pres">
      <dgm:prSet presAssocID="{B056753B-6B84-A443-83EE-B50D07DB1D68}" presName="vProcSp" presStyleCnt="0"/>
      <dgm:spPr/>
    </dgm:pt>
    <dgm:pt modelId="{FF4C8E49-CB95-A040-8460-5C8CB664B9C5}" type="pres">
      <dgm:prSet presAssocID="{B056753B-6B84-A443-83EE-B50D07DB1D68}" presName="vSp1" presStyleCnt="0"/>
      <dgm:spPr/>
    </dgm:pt>
    <dgm:pt modelId="{F79B81BE-E66A-4D4E-A2A8-1043F6B5B0B3}" type="pres">
      <dgm:prSet presAssocID="{B056753B-6B84-A443-83EE-B50D07DB1D68}" presName="simulatedConn" presStyleLbl="solidFgAcc1" presStyleIdx="0" presStyleCnt="2"/>
      <dgm:spPr/>
    </dgm:pt>
    <dgm:pt modelId="{884DA18C-8596-4646-BB94-43594AD81872}" type="pres">
      <dgm:prSet presAssocID="{B056753B-6B84-A443-83EE-B50D07DB1D68}" presName="vSp2" presStyleCnt="0"/>
      <dgm:spPr/>
    </dgm:pt>
    <dgm:pt modelId="{546B1DE9-04E2-7145-B6E3-49E105AB701F}" type="pres">
      <dgm:prSet presAssocID="{B056753B-6B84-A443-83EE-B50D07DB1D68}" presName="sibTrans" presStyleCnt="0"/>
      <dgm:spPr/>
    </dgm:pt>
    <dgm:pt modelId="{23BC59F5-AAD3-6F47-8C19-ACCE7D9A2B28}" type="pres">
      <dgm:prSet presAssocID="{841E37FF-C657-E545-AEA7-91A8B1E228B1}" presName="compositeNode" presStyleCnt="0">
        <dgm:presLayoutVars>
          <dgm:bulletEnabled val="1"/>
        </dgm:presLayoutVars>
      </dgm:prSet>
      <dgm:spPr/>
    </dgm:pt>
    <dgm:pt modelId="{681135A9-F126-D84A-A506-64589FA15B1E}" type="pres">
      <dgm:prSet presAssocID="{841E37FF-C657-E545-AEA7-91A8B1E228B1}" presName="bgRect" presStyleLbl="node1" presStyleIdx="1" presStyleCnt="3"/>
      <dgm:spPr/>
    </dgm:pt>
    <dgm:pt modelId="{928C791D-6382-2A47-8993-F69929194602}" type="pres">
      <dgm:prSet presAssocID="{841E37FF-C657-E545-AEA7-91A8B1E228B1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7A8484D0-BD06-FA4E-8045-90D0FCDB5471}" type="pres">
      <dgm:prSet presAssocID="{841E37FF-C657-E545-AEA7-91A8B1E228B1}" presName="childNode" presStyleLbl="node1" presStyleIdx="1" presStyleCnt="3">
        <dgm:presLayoutVars>
          <dgm:bulletEnabled val="1"/>
        </dgm:presLayoutVars>
      </dgm:prSet>
      <dgm:spPr/>
    </dgm:pt>
    <dgm:pt modelId="{08C09818-B9D0-C34A-8ADA-BF365E2171AF}" type="pres">
      <dgm:prSet presAssocID="{34660674-3652-954A-AA89-756746C9C4BF}" presName="hSp" presStyleCnt="0"/>
      <dgm:spPr/>
    </dgm:pt>
    <dgm:pt modelId="{50898032-96B0-2E48-B4EE-3902B706A309}" type="pres">
      <dgm:prSet presAssocID="{34660674-3652-954A-AA89-756746C9C4BF}" presName="vProcSp" presStyleCnt="0"/>
      <dgm:spPr/>
    </dgm:pt>
    <dgm:pt modelId="{DA123E95-C644-3546-82A9-F1F1CBD17085}" type="pres">
      <dgm:prSet presAssocID="{34660674-3652-954A-AA89-756746C9C4BF}" presName="vSp1" presStyleCnt="0"/>
      <dgm:spPr/>
    </dgm:pt>
    <dgm:pt modelId="{E09A7994-222E-5442-B281-970533915C3E}" type="pres">
      <dgm:prSet presAssocID="{34660674-3652-954A-AA89-756746C9C4BF}" presName="simulatedConn" presStyleLbl="solidFgAcc1" presStyleIdx="1" presStyleCnt="2"/>
      <dgm:spPr/>
    </dgm:pt>
    <dgm:pt modelId="{5C5994ED-766C-B84F-A0BD-FFF9F126D63E}" type="pres">
      <dgm:prSet presAssocID="{34660674-3652-954A-AA89-756746C9C4BF}" presName="vSp2" presStyleCnt="0"/>
      <dgm:spPr/>
    </dgm:pt>
    <dgm:pt modelId="{13238A32-B077-694D-836D-16BF80B32BC1}" type="pres">
      <dgm:prSet presAssocID="{34660674-3652-954A-AA89-756746C9C4BF}" presName="sibTrans" presStyleCnt="0"/>
      <dgm:spPr/>
    </dgm:pt>
    <dgm:pt modelId="{ACBDC2F2-F3A4-354E-A832-37D416B43FF7}" type="pres">
      <dgm:prSet presAssocID="{4D97827F-2550-3040-A0AD-C7D3022A21EC}" presName="compositeNode" presStyleCnt="0">
        <dgm:presLayoutVars>
          <dgm:bulletEnabled val="1"/>
        </dgm:presLayoutVars>
      </dgm:prSet>
      <dgm:spPr/>
    </dgm:pt>
    <dgm:pt modelId="{FE14565E-BE97-0045-95BE-FB5DA5C08DFE}" type="pres">
      <dgm:prSet presAssocID="{4D97827F-2550-3040-A0AD-C7D3022A21EC}" presName="bgRect" presStyleLbl="node1" presStyleIdx="2" presStyleCnt="3"/>
      <dgm:spPr/>
    </dgm:pt>
    <dgm:pt modelId="{E3269514-120C-9C43-A021-1393C736E0C3}" type="pres">
      <dgm:prSet presAssocID="{4D97827F-2550-3040-A0AD-C7D3022A21EC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95EA12B9-68AF-6749-9687-F83B6A287AB3}" type="pres">
      <dgm:prSet presAssocID="{4D97827F-2550-3040-A0AD-C7D3022A21EC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44D79B08-FF23-6743-83DA-B48DC04901A3}" srcId="{9F677A04-8489-E748-9143-0DE0B320945D}" destId="{4D97827F-2550-3040-A0AD-C7D3022A21EC}" srcOrd="2" destOrd="0" parTransId="{DB826E2F-3A89-C444-85C0-2666D75E9064}" sibTransId="{3B1B9FF8-642C-DB43-88AF-BE98EECC6D6B}"/>
    <dgm:cxn modelId="{863F660B-7808-3A41-A624-748BC6B8DCDC}" type="presOf" srcId="{B7C37E5B-2A42-CB42-AF61-08B29E61C654}" destId="{84F8BA05-E7E0-6B49-A1EA-B98A5CD3B3C5}" srcOrd="0" destOrd="1" presId="urn:microsoft.com/office/officeart/2005/8/layout/hProcess7"/>
    <dgm:cxn modelId="{8486DE0D-64AA-D841-80D7-668784E83939}" srcId="{4D97827F-2550-3040-A0AD-C7D3022A21EC}" destId="{9AD56D31-0A6D-E841-AB6C-6A52E8AC9911}" srcOrd="0" destOrd="0" parTransId="{6EC450CF-FE52-2C48-BB09-E1CE0396362A}" sibTransId="{8848D83F-E7AD-4848-85D9-174B9D571E4C}"/>
    <dgm:cxn modelId="{FA4B5723-2141-C24A-8393-844013A47525}" type="presOf" srcId="{841E37FF-C657-E545-AEA7-91A8B1E228B1}" destId="{928C791D-6382-2A47-8993-F69929194602}" srcOrd="1" destOrd="0" presId="urn:microsoft.com/office/officeart/2005/8/layout/hProcess7"/>
    <dgm:cxn modelId="{AA28F526-19D4-2349-BE6A-0B448476ECB9}" srcId="{9F677A04-8489-E748-9143-0DE0B320945D}" destId="{841E37FF-C657-E545-AEA7-91A8B1E228B1}" srcOrd="1" destOrd="0" parTransId="{C9BDD635-D45E-9A48-A419-D0E890384D6A}" sibTransId="{34660674-3652-954A-AA89-756746C9C4BF}"/>
    <dgm:cxn modelId="{AFB1D835-E385-3F4C-B884-D7F350B004ED}" srcId="{841E37FF-C657-E545-AEA7-91A8B1E228B1}" destId="{2B9988C6-D9D0-084E-9AD2-CFF116575C05}" srcOrd="2" destOrd="0" parTransId="{D4E82291-2B94-E54A-837B-459B1C19B59A}" sibTransId="{095986AC-B5FC-7541-A6E8-B751EFE2BE5E}"/>
    <dgm:cxn modelId="{E6C68938-38FA-B642-90DB-01F50F732E1E}" type="presOf" srcId="{7A00E307-56F0-4E44-81FB-6BE3E22957D4}" destId="{C20E8ABC-8462-B648-8F92-857122C07BCB}" srcOrd="1" destOrd="0" presId="urn:microsoft.com/office/officeart/2005/8/layout/hProcess7"/>
    <dgm:cxn modelId="{C415FC39-1996-6241-A624-5F4955CB2F0E}" type="presOf" srcId="{841E37FF-C657-E545-AEA7-91A8B1E228B1}" destId="{681135A9-F126-D84A-A506-64589FA15B1E}" srcOrd="0" destOrd="0" presId="urn:microsoft.com/office/officeart/2005/8/layout/hProcess7"/>
    <dgm:cxn modelId="{11E8D43F-01BF-1341-8629-C3274B682AB6}" type="presOf" srcId="{3EE64726-9C11-4D46-B59E-6E6EE0F89F7E}" destId="{84F8BA05-E7E0-6B49-A1EA-B98A5CD3B3C5}" srcOrd="0" destOrd="2" presId="urn:microsoft.com/office/officeart/2005/8/layout/hProcess7"/>
    <dgm:cxn modelId="{2F1C3342-E798-6B4C-9052-92C161B6FAE3}" srcId="{7A00E307-56F0-4E44-81FB-6BE3E22957D4}" destId="{3EE64726-9C11-4D46-B59E-6E6EE0F89F7E}" srcOrd="2" destOrd="0" parTransId="{2540B39D-BBAB-114C-86E5-875286416750}" sibTransId="{FAF2541A-AB41-F34B-AE96-B48EAB5B207B}"/>
    <dgm:cxn modelId="{F6C05149-C1E0-6545-825A-9C87D5596837}" type="presOf" srcId="{4D97827F-2550-3040-A0AD-C7D3022A21EC}" destId="{E3269514-120C-9C43-A021-1393C736E0C3}" srcOrd="1" destOrd="0" presId="urn:microsoft.com/office/officeart/2005/8/layout/hProcess7"/>
    <dgm:cxn modelId="{EC7BAE4F-0788-9946-B148-B4F4A771AF85}" type="presOf" srcId="{41770CFB-6D75-F545-858B-B74D4416528A}" destId="{7A8484D0-BD06-FA4E-8045-90D0FCDB5471}" srcOrd="0" destOrd="0" presId="urn:microsoft.com/office/officeart/2005/8/layout/hProcess7"/>
    <dgm:cxn modelId="{67B6FD59-073C-A645-AE1C-EEFC5290724B}" srcId="{841E37FF-C657-E545-AEA7-91A8B1E228B1}" destId="{41770CFB-6D75-F545-858B-B74D4416528A}" srcOrd="0" destOrd="0" parTransId="{D396F8AD-E5A0-B845-8863-C9DB293CFD58}" sibTransId="{EAB7E4B9-A301-784A-AAAA-5B4F22BFA23D}"/>
    <dgm:cxn modelId="{8AF2CA82-CEDF-B249-8129-0D5D600E7A61}" type="presOf" srcId="{7A00E307-56F0-4E44-81FB-6BE3E22957D4}" destId="{85DDBDEF-AFBE-7243-90DF-692E68AA74EC}" srcOrd="0" destOrd="0" presId="urn:microsoft.com/office/officeart/2005/8/layout/hProcess7"/>
    <dgm:cxn modelId="{51FE8D95-76DD-E747-8AFE-2B8F808436BE}" type="presOf" srcId="{46792BF9-CDD7-9C41-B1CD-345B211DBC64}" destId="{7A8484D0-BD06-FA4E-8045-90D0FCDB5471}" srcOrd="0" destOrd="1" presId="urn:microsoft.com/office/officeart/2005/8/layout/hProcess7"/>
    <dgm:cxn modelId="{41E471A4-47EF-B34D-BDA1-03ED4E04A8E9}" type="presOf" srcId="{C9AB5B20-006C-6F47-96C1-D3BA256E0718}" destId="{84F8BA05-E7E0-6B49-A1EA-B98A5CD3B3C5}" srcOrd="0" destOrd="0" presId="urn:microsoft.com/office/officeart/2005/8/layout/hProcess7"/>
    <dgm:cxn modelId="{DDEDA9A7-810E-0944-A699-2396BE343DC0}" srcId="{7A00E307-56F0-4E44-81FB-6BE3E22957D4}" destId="{B7C37E5B-2A42-CB42-AF61-08B29E61C654}" srcOrd="1" destOrd="0" parTransId="{51BDF805-986D-BE43-B6CA-5971B78D24EA}" sibTransId="{51042F0B-1008-974F-9584-5479426F027C}"/>
    <dgm:cxn modelId="{310314A8-1ABF-3247-9CED-8E2F98B2A00E}" srcId="{9F677A04-8489-E748-9143-0DE0B320945D}" destId="{7A00E307-56F0-4E44-81FB-6BE3E22957D4}" srcOrd="0" destOrd="0" parTransId="{B0A008B1-8AD1-AB49-8571-3722D6BC4A9A}" sibTransId="{B056753B-6B84-A443-83EE-B50D07DB1D68}"/>
    <dgm:cxn modelId="{07CB6AAA-4668-4C4F-A995-65B3708F8D7F}" type="presOf" srcId="{2B9988C6-D9D0-084E-9AD2-CFF116575C05}" destId="{7A8484D0-BD06-FA4E-8045-90D0FCDB5471}" srcOrd="0" destOrd="2" presId="urn:microsoft.com/office/officeart/2005/8/layout/hProcess7"/>
    <dgm:cxn modelId="{C39746AB-3628-9B45-B425-AB42C6C5EB1F}" srcId="{841E37FF-C657-E545-AEA7-91A8B1E228B1}" destId="{46792BF9-CDD7-9C41-B1CD-345B211DBC64}" srcOrd="1" destOrd="0" parTransId="{494D52E4-0456-1241-94D1-F38773E436CB}" sibTransId="{093F776D-600A-4C47-BFE4-1E50CF560D10}"/>
    <dgm:cxn modelId="{87F688C3-B643-9644-8797-ED8E52E6A7ED}" type="presOf" srcId="{9AD56D31-0A6D-E841-AB6C-6A52E8AC9911}" destId="{95EA12B9-68AF-6749-9687-F83B6A287AB3}" srcOrd="0" destOrd="0" presId="urn:microsoft.com/office/officeart/2005/8/layout/hProcess7"/>
    <dgm:cxn modelId="{34389CC7-D88D-3544-BC2F-D6808C1C2A82}" type="presOf" srcId="{9F677A04-8489-E748-9143-0DE0B320945D}" destId="{8D7FDC12-ECA7-6449-8BF2-C4A050C5DA11}" srcOrd="0" destOrd="0" presId="urn:microsoft.com/office/officeart/2005/8/layout/hProcess7"/>
    <dgm:cxn modelId="{DD80E8ED-5106-064F-AA57-CD892095FC36}" srcId="{7A00E307-56F0-4E44-81FB-6BE3E22957D4}" destId="{C9AB5B20-006C-6F47-96C1-D3BA256E0718}" srcOrd="0" destOrd="0" parTransId="{828897A7-69D8-0C4B-99F5-61CB52F8EE10}" sibTransId="{455B0927-AA20-814E-BD5F-21558DE7BD41}"/>
    <dgm:cxn modelId="{270D68F5-EEBA-8E45-B29C-443BA42866A2}" type="presOf" srcId="{4D97827F-2550-3040-A0AD-C7D3022A21EC}" destId="{FE14565E-BE97-0045-95BE-FB5DA5C08DFE}" srcOrd="0" destOrd="0" presId="urn:microsoft.com/office/officeart/2005/8/layout/hProcess7"/>
    <dgm:cxn modelId="{750171B0-21AB-E441-8B77-C4D927804306}" type="presParOf" srcId="{8D7FDC12-ECA7-6449-8BF2-C4A050C5DA11}" destId="{B886B049-25E3-A248-9296-BE6C400CE47E}" srcOrd="0" destOrd="0" presId="urn:microsoft.com/office/officeart/2005/8/layout/hProcess7"/>
    <dgm:cxn modelId="{BBB69882-8DAE-F646-B272-712B80D689C8}" type="presParOf" srcId="{B886B049-25E3-A248-9296-BE6C400CE47E}" destId="{85DDBDEF-AFBE-7243-90DF-692E68AA74EC}" srcOrd="0" destOrd="0" presId="urn:microsoft.com/office/officeart/2005/8/layout/hProcess7"/>
    <dgm:cxn modelId="{88BCA3BF-1218-DA41-A01E-7CAAF8604890}" type="presParOf" srcId="{B886B049-25E3-A248-9296-BE6C400CE47E}" destId="{C20E8ABC-8462-B648-8F92-857122C07BCB}" srcOrd="1" destOrd="0" presId="urn:microsoft.com/office/officeart/2005/8/layout/hProcess7"/>
    <dgm:cxn modelId="{BC50CDD2-B603-384F-9572-17D6B6C394CD}" type="presParOf" srcId="{B886B049-25E3-A248-9296-BE6C400CE47E}" destId="{84F8BA05-E7E0-6B49-A1EA-B98A5CD3B3C5}" srcOrd="2" destOrd="0" presId="urn:microsoft.com/office/officeart/2005/8/layout/hProcess7"/>
    <dgm:cxn modelId="{8B402433-0275-1143-92D5-765BBD3AE81D}" type="presParOf" srcId="{8D7FDC12-ECA7-6449-8BF2-C4A050C5DA11}" destId="{FDA21E5B-BF02-5A40-9732-D2CAE6787855}" srcOrd="1" destOrd="0" presId="urn:microsoft.com/office/officeart/2005/8/layout/hProcess7"/>
    <dgm:cxn modelId="{E1526638-0E39-AB4A-8009-F3C377CFE5EB}" type="presParOf" srcId="{8D7FDC12-ECA7-6449-8BF2-C4A050C5DA11}" destId="{878C7DCF-CD41-1B4B-B23D-34F34AE3E14E}" srcOrd="2" destOrd="0" presId="urn:microsoft.com/office/officeart/2005/8/layout/hProcess7"/>
    <dgm:cxn modelId="{DFE03FCA-32A1-9144-9696-BACC2A4B0FD5}" type="presParOf" srcId="{878C7DCF-CD41-1B4B-B23D-34F34AE3E14E}" destId="{FF4C8E49-CB95-A040-8460-5C8CB664B9C5}" srcOrd="0" destOrd="0" presId="urn:microsoft.com/office/officeart/2005/8/layout/hProcess7"/>
    <dgm:cxn modelId="{247FFF90-FFFE-CD41-AAB3-E71FD0EBCA47}" type="presParOf" srcId="{878C7DCF-CD41-1B4B-B23D-34F34AE3E14E}" destId="{F79B81BE-E66A-4D4E-A2A8-1043F6B5B0B3}" srcOrd="1" destOrd="0" presId="urn:microsoft.com/office/officeart/2005/8/layout/hProcess7"/>
    <dgm:cxn modelId="{632C3557-7940-AE4B-B099-DC871755B172}" type="presParOf" srcId="{878C7DCF-CD41-1B4B-B23D-34F34AE3E14E}" destId="{884DA18C-8596-4646-BB94-43594AD81872}" srcOrd="2" destOrd="0" presId="urn:microsoft.com/office/officeart/2005/8/layout/hProcess7"/>
    <dgm:cxn modelId="{E492C36E-73BE-634A-89ED-CEF1FE549C08}" type="presParOf" srcId="{8D7FDC12-ECA7-6449-8BF2-C4A050C5DA11}" destId="{546B1DE9-04E2-7145-B6E3-49E105AB701F}" srcOrd="3" destOrd="0" presId="urn:microsoft.com/office/officeart/2005/8/layout/hProcess7"/>
    <dgm:cxn modelId="{BA7D3F15-F1D7-D148-A240-28B573FF06AB}" type="presParOf" srcId="{8D7FDC12-ECA7-6449-8BF2-C4A050C5DA11}" destId="{23BC59F5-AAD3-6F47-8C19-ACCE7D9A2B28}" srcOrd="4" destOrd="0" presId="urn:microsoft.com/office/officeart/2005/8/layout/hProcess7"/>
    <dgm:cxn modelId="{C1678DD4-6024-F541-B905-940AAFB57496}" type="presParOf" srcId="{23BC59F5-AAD3-6F47-8C19-ACCE7D9A2B28}" destId="{681135A9-F126-D84A-A506-64589FA15B1E}" srcOrd="0" destOrd="0" presId="urn:microsoft.com/office/officeart/2005/8/layout/hProcess7"/>
    <dgm:cxn modelId="{72DBDF89-70A2-C641-A6BB-45DA8C52E2F9}" type="presParOf" srcId="{23BC59F5-AAD3-6F47-8C19-ACCE7D9A2B28}" destId="{928C791D-6382-2A47-8993-F69929194602}" srcOrd="1" destOrd="0" presId="urn:microsoft.com/office/officeart/2005/8/layout/hProcess7"/>
    <dgm:cxn modelId="{8898755E-E5E2-394E-870E-1AFD19F2B43C}" type="presParOf" srcId="{23BC59F5-AAD3-6F47-8C19-ACCE7D9A2B28}" destId="{7A8484D0-BD06-FA4E-8045-90D0FCDB5471}" srcOrd="2" destOrd="0" presId="urn:microsoft.com/office/officeart/2005/8/layout/hProcess7"/>
    <dgm:cxn modelId="{B2FCA443-FE3B-D44B-A8B5-95B9F4EF2DE2}" type="presParOf" srcId="{8D7FDC12-ECA7-6449-8BF2-C4A050C5DA11}" destId="{08C09818-B9D0-C34A-8ADA-BF365E2171AF}" srcOrd="5" destOrd="0" presId="urn:microsoft.com/office/officeart/2005/8/layout/hProcess7"/>
    <dgm:cxn modelId="{542851E7-CFD7-624D-B9F1-D74EACAE4105}" type="presParOf" srcId="{8D7FDC12-ECA7-6449-8BF2-C4A050C5DA11}" destId="{50898032-96B0-2E48-B4EE-3902B706A309}" srcOrd="6" destOrd="0" presId="urn:microsoft.com/office/officeart/2005/8/layout/hProcess7"/>
    <dgm:cxn modelId="{4A10BB7D-5C6B-B04E-9EF7-51A744FCDAA3}" type="presParOf" srcId="{50898032-96B0-2E48-B4EE-3902B706A309}" destId="{DA123E95-C644-3546-82A9-F1F1CBD17085}" srcOrd="0" destOrd="0" presId="urn:microsoft.com/office/officeart/2005/8/layout/hProcess7"/>
    <dgm:cxn modelId="{3A9707C6-6FA3-A842-8A47-6AB5C40C02A0}" type="presParOf" srcId="{50898032-96B0-2E48-B4EE-3902B706A309}" destId="{E09A7994-222E-5442-B281-970533915C3E}" srcOrd="1" destOrd="0" presId="urn:microsoft.com/office/officeart/2005/8/layout/hProcess7"/>
    <dgm:cxn modelId="{4C933A58-6756-154C-B1FE-A515369E9E1D}" type="presParOf" srcId="{50898032-96B0-2E48-B4EE-3902B706A309}" destId="{5C5994ED-766C-B84F-A0BD-FFF9F126D63E}" srcOrd="2" destOrd="0" presId="urn:microsoft.com/office/officeart/2005/8/layout/hProcess7"/>
    <dgm:cxn modelId="{637EAE10-94A8-0A47-B1B9-2DB606CBE12B}" type="presParOf" srcId="{8D7FDC12-ECA7-6449-8BF2-C4A050C5DA11}" destId="{13238A32-B077-694D-836D-16BF80B32BC1}" srcOrd="7" destOrd="0" presId="urn:microsoft.com/office/officeart/2005/8/layout/hProcess7"/>
    <dgm:cxn modelId="{B10B69FD-8AA9-A440-A4DE-3DFC806D6FCB}" type="presParOf" srcId="{8D7FDC12-ECA7-6449-8BF2-C4A050C5DA11}" destId="{ACBDC2F2-F3A4-354E-A832-37D416B43FF7}" srcOrd="8" destOrd="0" presId="urn:microsoft.com/office/officeart/2005/8/layout/hProcess7"/>
    <dgm:cxn modelId="{465829C3-610F-F044-9B46-95947B08FA76}" type="presParOf" srcId="{ACBDC2F2-F3A4-354E-A832-37D416B43FF7}" destId="{FE14565E-BE97-0045-95BE-FB5DA5C08DFE}" srcOrd="0" destOrd="0" presId="urn:microsoft.com/office/officeart/2005/8/layout/hProcess7"/>
    <dgm:cxn modelId="{6D5B57EE-5534-B842-9CB2-5249BFF38F96}" type="presParOf" srcId="{ACBDC2F2-F3A4-354E-A832-37D416B43FF7}" destId="{E3269514-120C-9C43-A021-1393C736E0C3}" srcOrd="1" destOrd="0" presId="urn:microsoft.com/office/officeart/2005/8/layout/hProcess7"/>
    <dgm:cxn modelId="{3E1DBF8C-A24B-BF4C-8CA7-A588532532CF}" type="presParOf" srcId="{ACBDC2F2-F3A4-354E-A832-37D416B43FF7}" destId="{95EA12B9-68AF-6749-9687-F83B6A287AB3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DBDEF-AFBE-7243-90DF-692E68AA74EC}">
      <dsp:nvSpPr>
        <dsp:cNvPr id="0" name=""/>
        <dsp:cNvSpPr/>
      </dsp:nvSpPr>
      <dsp:spPr>
        <a:xfrm>
          <a:off x="677" y="349517"/>
          <a:ext cx="2913939" cy="349672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6586" rIns="151130" bIns="0" numCol="1" spcCol="1270" anchor="t" anchorCtr="0">
          <a:noAutofit/>
        </a:bodyPr>
        <a:lstStyle/>
        <a:p>
          <a:pPr marL="0" lvl="0" indent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Prepare</a:t>
          </a:r>
        </a:p>
      </dsp:txBody>
      <dsp:txXfrm rot="16200000">
        <a:off x="-1141587" y="1491781"/>
        <a:ext cx="2867316" cy="582787"/>
      </dsp:txXfrm>
    </dsp:sp>
    <dsp:sp modelId="{84F8BA05-E7E0-6B49-A1EA-B98A5CD3B3C5}">
      <dsp:nvSpPr>
        <dsp:cNvPr id="0" name=""/>
        <dsp:cNvSpPr/>
      </dsp:nvSpPr>
      <dsp:spPr>
        <a:xfrm>
          <a:off x="583465" y="349517"/>
          <a:ext cx="2170885" cy="349672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8293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Read the assigned chapter in </a:t>
          </a:r>
          <a:r>
            <a:rPr lang="en-US" sz="1700" kern="1200" err="1"/>
            <a:t>RwD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Review the pre-recorded content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Compile notes, code, and questions to ask during the live session</a:t>
          </a:r>
        </a:p>
      </dsp:txBody>
      <dsp:txXfrm>
        <a:off x="583465" y="349517"/>
        <a:ext cx="2170885" cy="3496727"/>
      </dsp:txXfrm>
    </dsp:sp>
    <dsp:sp modelId="{681135A9-F126-D84A-A506-64589FA15B1E}">
      <dsp:nvSpPr>
        <dsp:cNvPr id="0" name=""/>
        <dsp:cNvSpPr/>
      </dsp:nvSpPr>
      <dsp:spPr>
        <a:xfrm>
          <a:off x="3016605" y="349517"/>
          <a:ext cx="2913939" cy="349672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6586" rIns="151130" bIns="0" numCol="1" spcCol="1270" anchor="t" anchorCtr="0">
          <a:noAutofit/>
        </a:bodyPr>
        <a:lstStyle/>
        <a:p>
          <a:pPr marL="0" lvl="0" indent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Participate</a:t>
          </a:r>
        </a:p>
      </dsp:txBody>
      <dsp:txXfrm rot="16200000">
        <a:off x="1874340" y="1491781"/>
        <a:ext cx="2867316" cy="582787"/>
      </dsp:txXfrm>
    </dsp:sp>
    <dsp:sp modelId="{F79B81BE-E66A-4D4E-A2A8-1043F6B5B0B3}">
      <dsp:nvSpPr>
        <dsp:cNvPr id="0" name=""/>
        <dsp:cNvSpPr/>
      </dsp:nvSpPr>
      <dsp:spPr>
        <a:xfrm rot="5400000">
          <a:off x="2774339" y="3127383"/>
          <a:ext cx="513670" cy="43709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484D0-BD06-FA4E-8045-90D0FCDB5471}">
      <dsp:nvSpPr>
        <dsp:cNvPr id="0" name=""/>
        <dsp:cNvSpPr/>
      </dsp:nvSpPr>
      <dsp:spPr>
        <a:xfrm>
          <a:off x="3599393" y="349517"/>
          <a:ext cx="2170885" cy="349672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8293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Join the synchronous class session every Monday from 6 PM to 7:30 PM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Assist your colleagues in the completion of exercises in the breakout groups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Ask  lots of questions </a:t>
          </a:r>
        </a:p>
      </dsp:txBody>
      <dsp:txXfrm>
        <a:off x="3599393" y="349517"/>
        <a:ext cx="2170885" cy="3496727"/>
      </dsp:txXfrm>
    </dsp:sp>
    <dsp:sp modelId="{FE14565E-BE97-0045-95BE-FB5DA5C08DFE}">
      <dsp:nvSpPr>
        <dsp:cNvPr id="0" name=""/>
        <dsp:cNvSpPr/>
      </dsp:nvSpPr>
      <dsp:spPr>
        <a:xfrm>
          <a:off x="6032532" y="349517"/>
          <a:ext cx="2913939" cy="349672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6586" rIns="151130" bIns="0" numCol="1" spcCol="1270" anchor="t" anchorCtr="0">
          <a:noAutofit/>
        </a:bodyPr>
        <a:lstStyle/>
        <a:p>
          <a:pPr marL="0" lvl="0" indent="0" algn="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Perform</a:t>
          </a:r>
        </a:p>
      </dsp:txBody>
      <dsp:txXfrm rot="16200000">
        <a:off x="4890268" y="1491781"/>
        <a:ext cx="2867316" cy="582787"/>
      </dsp:txXfrm>
    </dsp:sp>
    <dsp:sp modelId="{E09A7994-222E-5442-B281-970533915C3E}">
      <dsp:nvSpPr>
        <dsp:cNvPr id="0" name=""/>
        <dsp:cNvSpPr/>
      </dsp:nvSpPr>
      <dsp:spPr>
        <a:xfrm rot="5400000">
          <a:off x="5790267" y="3127383"/>
          <a:ext cx="513670" cy="437090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A12B9-68AF-6749-9687-F83B6A287AB3}">
      <dsp:nvSpPr>
        <dsp:cNvPr id="0" name=""/>
        <dsp:cNvSpPr/>
      </dsp:nvSpPr>
      <dsp:spPr>
        <a:xfrm>
          <a:off x="6615320" y="349517"/>
          <a:ext cx="2170885" cy="3496727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8293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Complete the homework assignment on your own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Submit your working R code to Blackboard within 72 hours of the end of class (i.e., every Thursday by 7:30 pm)</a:t>
          </a:r>
        </a:p>
      </dsp:txBody>
      <dsp:txXfrm>
        <a:off x="6615320" y="349517"/>
        <a:ext cx="2170885" cy="3496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2EECCD-C26E-444B-994D-7B8F3DDDC6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9C1C16-FC54-044A-AA6A-B231EF1286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6DDB4-C165-9C40-93AD-B384D5D9DA51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6690F-88EE-834C-B352-3191F50612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3E9FC-51F7-AE48-9AF5-F4D42073A3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13520-4B4C-704A-95B0-45B337D5C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612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F5B57-63B4-464C-8D7C-168376F3AA1E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B6B8D-FAE7-9F46-B46F-A55DED415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33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2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7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00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5046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35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09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96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47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21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81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83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4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00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6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91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54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211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90D1-5C45-9448-A842-A6F68C395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157" y="498806"/>
            <a:ext cx="8975254" cy="1903754"/>
          </a:xfrm>
        </p:spPr>
        <p:txBody>
          <a:bodyPr/>
          <a:lstStyle/>
          <a:p>
            <a:r>
              <a:rPr lang="en-US" sz="4400"/>
              <a:t>IST772 (IST777) Online </a:t>
            </a:r>
            <a:br>
              <a:rPr lang="en-US" sz="4400"/>
            </a:br>
            <a:r>
              <a:rPr lang="en-US" sz="4400"/>
              <a:t>Introductory Class (Week 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BD3A5-A13A-AB4F-90E6-905133E0C7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Remember TO TURN ON RECORDING!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AE028-723C-B34D-87C2-CBBBD678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33A76-369B-754F-8C4D-5AC662334885}"/>
              </a:ext>
            </a:extLst>
          </p:cNvPr>
          <p:cNvSpPr txBox="1"/>
          <p:nvPr/>
        </p:nvSpPr>
        <p:spPr>
          <a:xfrm>
            <a:off x="1162561" y="2736606"/>
            <a:ext cx="9432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Pre-class activity: Do you have R and R-Studio installed on your computer? If not, please install them now. You will need them today!</a:t>
            </a:r>
          </a:p>
        </p:txBody>
      </p:sp>
    </p:spTree>
    <p:extLst>
      <p:ext uri="{BB962C8B-B14F-4D97-AF65-F5344CB8AC3E}">
        <p14:creationId xmlns:p14="http://schemas.microsoft.com/office/powerpoint/2010/main" val="92741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C2D55-4E9A-7A44-9337-529E719E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R-Studio Main Window Panes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94C5D8-263A-9E44-96F4-8CA6308B0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127" y="1213079"/>
            <a:ext cx="9047746" cy="514327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24B1E-9901-5642-A0D7-04BE144FB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</p:spTree>
    <p:extLst>
      <p:ext uri="{BB962C8B-B14F-4D97-AF65-F5344CB8AC3E}">
        <p14:creationId xmlns:p14="http://schemas.microsoft.com/office/powerpoint/2010/main" val="406289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F496-6E40-0B4D-8A96-90F3B883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Breakout 2 – Descriptive Statistics and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DE05-E1E2-B943-AB58-B32CBD869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Calculate mean, </a:t>
            </a:r>
            <a:r>
              <a:rPr lang="en-US" err="1"/>
              <a:t>var</a:t>
            </a:r>
            <a:r>
              <a:rPr lang="en-US"/>
              <a:t>, </a:t>
            </a:r>
            <a:r>
              <a:rPr lang="en-US" err="1"/>
              <a:t>sd</a:t>
            </a:r>
            <a:r>
              <a:rPr lang="en-US"/>
              <a:t> on a small data set without using the functions for those calculations.</a:t>
            </a:r>
          </a:p>
          <a:p>
            <a:r>
              <a:rPr lang="en-US"/>
              <a:t>Answer two conceptual questions.</a:t>
            </a:r>
          </a:p>
          <a:p>
            <a:r>
              <a:rPr lang="en-US"/>
              <a:t>Examine a histogram and describe a quantile.</a:t>
            </a:r>
          </a:p>
          <a:p>
            <a:r>
              <a:rPr lang="en-US"/>
              <a:t>Generate three random distributions to fit a hypothetical research situation.</a:t>
            </a:r>
          </a:p>
          <a:p>
            <a:r>
              <a:rPr lang="en-US"/>
              <a:t>You will share your group’s code at the end for the benefit of your group members and other people in the class.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29798-4BA4-574F-BB09-D97B8A01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</a:p>
        </p:txBody>
      </p:sp>
    </p:spTree>
    <p:extLst>
      <p:ext uri="{BB962C8B-B14F-4D97-AF65-F5344CB8AC3E}">
        <p14:creationId xmlns:p14="http://schemas.microsoft.com/office/powerpoint/2010/main" val="1521694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45A41-4BC3-B648-9259-E7C6D74AF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Plausible Distributions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2B21CA-2EBA-F44C-9282-3253D8BB3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634840" cy="272062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4500B-89B8-3A41-9946-BEED180C1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3AABB-15DA-5B40-B014-BA7E6E49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961" y="1690689"/>
            <a:ext cx="3634839" cy="2720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3FFA95-E464-7342-AB26-46F5309A0004}"/>
              </a:ext>
            </a:extLst>
          </p:cNvPr>
          <p:cNvSpPr txBox="1"/>
          <p:nvPr/>
        </p:nvSpPr>
        <p:spPr>
          <a:xfrm>
            <a:off x="2996540" y="4631377"/>
            <a:ext cx="6198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Can you identify all three?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61EECD-3878-6D4C-A8A9-A3B2D5222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837" y="1690688"/>
            <a:ext cx="3160326" cy="294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82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7730-CCCC-4D4B-A7E3-FD7C89F1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Paper of the Week – Lind &amp; </a:t>
            </a:r>
            <a:r>
              <a:rPr lang="en-US" err="1"/>
              <a:t>Zumbo</a:t>
            </a:r>
            <a:r>
              <a:rPr lang="en-US"/>
              <a:t>, 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D1E27-595D-FA46-8190-3D0AFD7DC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531" y="1848999"/>
            <a:ext cx="5096087" cy="3439744"/>
          </a:xfrm>
        </p:spPr>
        <p:txBody>
          <a:bodyPr/>
          <a:lstStyle/>
          <a:p>
            <a:r>
              <a:rPr lang="en-US"/>
              <a:t>“Robust” statistics are less sensitive to outliers and distortions of normality</a:t>
            </a:r>
          </a:p>
          <a:p>
            <a:r>
              <a:rPr lang="en-US"/>
              <a:t>Estimators such Huber’s M-Estimator calculate means and standard deviations which, when replicated over many samples are more likely to be close to the population values</a:t>
            </a:r>
          </a:p>
          <a:p>
            <a:r>
              <a:rPr lang="en-US"/>
              <a:t>Try the </a:t>
            </a:r>
            <a:r>
              <a:rPr lang="en-US" err="1"/>
              <a:t>huber</a:t>
            </a:r>
            <a:r>
              <a:rPr lang="en-US"/>
              <a:t>( ) function in the MASS package: </a:t>
            </a:r>
            <a:r>
              <a:rPr lang="en-US" err="1"/>
              <a:t>huber</a:t>
            </a:r>
            <a:r>
              <a:rPr lang="en-US"/>
              <a:t>(</a:t>
            </a:r>
            <a:r>
              <a:rPr lang="en-US" err="1"/>
              <a:t>iris$Sepal.Length</a:t>
            </a:r>
            <a:r>
              <a:rPr lang="en-US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C5AE9-8839-3241-95F5-0E7FC818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4EC23-E97E-8B41-BD56-7C95F45CA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183" y="1660365"/>
            <a:ext cx="4051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51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C9EF2-5333-8143-B869-9534D609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Homework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B2D1B-0744-8244-9BE4-B8B2D253A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Prepare your HW in MS-Word (or another word processor) or Markdown. </a:t>
            </a:r>
          </a:p>
          <a:p>
            <a:r>
              <a:rPr lang="en-US"/>
              <a:t>Snapshot the code from R-studio; provide the written explanation underneath the code; intersperse the appropriate output within the written explanation.</a:t>
            </a:r>
          </a:p>
          <a:p>
            <a:r>
              <a:rPr lang="en-US"/>
              <a:t>Use a monospace font, like Courier, for your code and output. Feel free to use that font for the whole file!</a:t>
            </a:r>
          </a:p>
          <a:p>
            <a:r>
              <a:rPr lang="en-US"/>
              <a:t>Please submit your HW as a PDF file. This greatly streamlines the grading process.</a:t>
            </a:r>
          </a:p>
          <a:p>
            <a:r>
              <a:rPr lang="en-US"/>
              <a:t>HW1: Problems 1, 3, and 4 on page 20 of the </a:t>
            </a:r>
            <a:r>
              <a:rPr lang="en-US" err="1"/>
              <a:t>RwD</a:t>
            </a:r>
            <a:r>
              <a:rPr lang="en-US"/>
              <a:t> textbook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80D5D-A33C-DD46-8317-5CD3CE6EE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</a:p>
        </p:txBody>
      </p:sp>
    </p:spTree>
    <p:extLst>
      <p:ext uri="{BB962C8B-B14F-4D97-AF65-F5344CB8AC3E}">
        <p14:creationId xmlns:p14="http://schemas.microsoft.com/office/powerpoint/2010/main" val="1456294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981A-D126-624C-8B6A-1323522E2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Syllabus Overview: Course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8E616-C52B-7B4E-8C09-09E95822B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366" y="2123472"/>
            <a:ext cx="9828398" cy="4108499"/>
          </a:xfrm>
        </p:spPr>
        <p:txBody>
          <a:bodyPr>
            <a:normAutofit/>
          </a:bodyPr>
          <a:lstStyle/>
          <a:p>
            <a:r>
              <a:rPr lang="en-US"/>
              <a:t>Demonstrate knowledge of contemporary inferential statistical concepts from the perspective of two contemporary philosophies (frequentist and Bayesian). </a:t>
            </a:r>
          </a:p>
          <a:p>
            <a:r>
              <a:rPr lang="en-US"/>
              <a:t>Practice effective data science analytics, including data preparation, screening, cleaning, and assumption testing. Communicate statistical results to others using language that accurately describes uncertainty </a:t>
            </a:r>
          </a:p>
          <a:p>
            <a:r>
              <a:rPr lang="en-US"/>
              <a:t>Demonstrate competence and/or mastery of the skills needed for use of a popular statistics and data management platform to conduct sound and reproducible analyses 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33126-EDDF-1047-BFE0-F81704FB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</a:t>
            </a:r>
            <a:r>
              <a:rPr lang="en-US" err="1"/>
              <a:t>Saltz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28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C5C9-4D1D-3840-B57F-2E5602DBA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Syllabus Overview: Weekly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F4E070-2A32-904F-9FE0-C038AFC395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7236202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A9420-0D68-C14A-8807-1DAF26E50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</p:spTree>
    <p:extLst>
      <p:ext uri="{BB962C8B-B14F-4D97-AF65-F5344CB8AC3E}">
        <p14:creationId xmlns:p14="http://schemas.microsoft.com/office/powerpoint/2010/main" val="2534756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ABA2A-9231-6B46-80AF-6A0B83E4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46D0CCE-2872-404E-B7A4-772844D736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0339077"/>
              </p:ext>
            </p:extLst>
          </p:nvPr>
        </p:nvGraphicFramePr>
        <p:xfrm>
          <a:off x="838200" y="201881"/>
          <a:ext cx="10515600" cy="6567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457E5-4B8D-3143-80E6-F1425925D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</p:spTree>
    <p:extLst>
      <p:ext uri="{BB962C8B-B14F-4D97-AF65-F5344CB8AC3E}">
        <p14:creationId xmlns:p14="http://schemas.microsoft.com/office/powerpoint/2010/main" val="173205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487D7-80E2-8542-8A1D-2720E1CCB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76882" cy="834874"/>
          </a:xfrm>
        </p:spPr>
        <p:txBody>
          <a:bodyPr/>
          <a:lstStyle/>
          <a:p>
            <a:r>
              <a:rPr lang="en-US" sz="3600"/>
              <a:t>Attribution Statement for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81CD2-26E3-1C4C-81BD-DDB406E8C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3164"/>
            <a:ext cx="10894621" cy="54448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# Attribution statement: (choose only one)</a:t>
            </a:r>
            <a:endParaRPr lang="en-US" sz="2000" b="1"/>
          </a:p>
          <a:p>
            <a:pPr marL="0" indent="0">
              <a:buNone/>
            </a:pPr>
            <a:r>
              <a:rPr lang="en-US" sz="2000"/>
              <a:t># 1. I did this homework by myself, with help from the book and the professor</a:t>
            </a:r>
            <a:endParaRPr lang="en-US" sz="2000" b="1"/>
          </a:p>
          <a:p>
            <a:pPr marL="0" indent="0">
              <a:buNone/>
            </a:pPr>
            <a:r>
              <a:rPr lang="en-US" sz="2000"/>
              <a:t># 2. I did this homework with help from the book and the professor and these Internet sources:</a:t>
            </a:r>
            <a:endParaRPr lang="en-US" sz="2000" b="1"/>
          </a:p>
          <a:p>
            <a:pPr marL="0" indent="0">
              <a:buNone/>
            </a:pPr>
            <a:r>
              <a:rPr lang="en-US" sz="2000"/>
              <a:t># 3. I did this homework with help from &lt;Name of another student&gt; but did not cut and paste any code</a:t>
            </a:r>
            <a:endParaRPr lang="en-US" sz="2000" b="1"/>
          </a:p>
          <a:p>
            <a:pPr marL="0" indent="0">
              <a:buNone/>
            </a:pPr>
            <a:endParaRPr lang="en-US" sz="2000" b="1"/>
          </a:p>
          <a:p>
            <a:pPr marL="0" indent="0">
              <a:buNone/>
            </a:pPr>
            <a:r>
              <a:rPr lang="en-US" sz="2000"/>
              <a:t># Run these three functions at the start of each code file to get a clean test of homework code</a:t>
            </a:r>
            <a:endParaRPr lang="en-US" sz="2000" b="1"/>
          </a:p>
          <a:p>
            <a:pPr marL="0" indent="0">
              <a:buNone/>
            </a:pPr>
            <a:r>
              <a:rPr lang="en-US" sz="2000" err="1">
                <a:latin typeface="Consolas"/>
              </a:rPr>
              <a:t>dev.off</a:t>
            </a:r>
            <a:r>
              <a:rPr lang="en-US" sz="2000">
                <a:latin typeface="Consolas"/>
              </a:rPr>
              <a:t>() # Clear the graph window</a:t>
            </a:r>
            <a:endParaRPr lang="en-US" sz="2000" b="1">
              <a:latin typeface="Consolas"/>
            </a:endParaRPr>
          </a:p>
          <a:p>
            <a:pPr marL="0" indent="0">
              <a:buNone/>
            </a:pPr>
            <a:r>
              <a:rPr lang="en-US" sz="2000">
                <a:latin typeface="Consolas"/>
              </a:rPr>
              <a:t>cat('\014')  # Clear the console</a:t>
            </a:r>
            <a:endParaRPr lang="en-US" sz="2000" b="1">
              <a:latin typeface="Consolas"/>
            </a:endParaRPr>
          </a:p>
          <a:p>
            <a:pPr marL="0" indent="0">
              <a:buNone/>
            </a:pPr>
            <a:r>
              <a:rPr lang="en-US" sz="2000">
                <a:latin typeface="Consolas"/>
              </a:rPr>
              <a:t>rm(list=ls()) # Clear user objects from the environment</a:t>
            </a:r>
            <a:endParaRPr lang="en-US" sz="2000" b="1">
              <a:latin typeface="Consolas"/>
            </a:endParaRP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3BB34-282D-E94B-BD94-FC8B82BD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</p:spTree>
    <p:extLst>
      <p:ext uri="{BB962C8B-B14F-4D97-AF65-F5344CB8AC3E}">
        <p14:creationId xmlns:p14="http://schemas.microsoft.com/office/powerpoint/2010/main" val="864678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D789-C60B-AD43-870B-CF10CBDC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2387A-324D-9B4E-AF7D-3C82370A8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519" y="3497635"/>
            <a:ext cx="9669453" cy="24362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 panose="020F0502020204030204"/>
              </a:rPr>
              <a:t>Time permitting...</a:t>
            </a:r>
          </a:p>
          <a:p>
            <a:r>
              <a:rPr lang="en-US"/>
              <a:t>You: Say your name, where you are from, and one other thing about yourself, for example:</a:t>
            </a:r>
          </a:p>
          <a:p>
            <a:pPr lvl="1"/>
            <a:r>
              <a:rPr lang="en-US"/>
              <a:t>If you have a pet, like a dog or a cat</a:t>
            </a:r>
          </a:p>
          <a:p>
            <a:pPr lvl="1"/>
            <a:r>
              <a:rPr lang="en-US"/>
              <a:t>If you have an interesting travel destination or place you like to visit</a:t>
            </a:r>
          </a:p>
          <a:p>
            <a:pPr lvl="1"/>
            <a:r>
              <a:rPr lang="en-US"/>
              <a:t>If you are a musician or artist, what you play or do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41139-CDA2-264D-8E4F-08E34ABC0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B0ED38C-10B6-4155-A9D2-120E09B5A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6895" y="1513376"/>
            <a:ext cx="1736543" cy="173654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20FD45-F576-41B4-A3D2-C5EC120FD1F9}"/>
              </a:ext>
            </a:extLst>
          </p:cNvPr>
          <p:cNvSpPr txBox="1">
            <a:spLocks/>
          </p:cNvSpPr>
          <p:nvPr/>
        </p:nvSpPr>
        <p:spPr>
          <a:xfrm>
            <a:off x="313706" y="1513377"/>
            <a:ext cx="9245930" cy="172395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Me: </a:t>
            </a:r>
          </a:p>
          <a:p>
            <a:r>
              <a:rPr lang="en-US"/>
              <a:t>PhD from Nova Southeastern University, 2013</a:t>
            </a:r>
          </a:p>
          <a:p>
            <a:r>
              <a:rPr lang="en-US"/>
              <a:t>Teaching at </a:t>
            </a:r>
            <a:r>
              <a:rPr lang="en-US" err="1"/>
              <a:t>iSchool</a:t>
            </a:r>
            <a:r>
              <a:rPr lang="en-US"/>
              <a:t> since 2018</a:t>
            </a:r>
          </a:p>
          <a:p>
            <a:r>
              <a:rPr lang="en-US"/>
              <a:t>Director of Analytics at </a:t>
            </a:r>
            <a:r>
              <a:rPr lang="en-US" err="1"/>
              <a:t>Koyus</a:t>
            </a:r>
            <a:r>
              <a:rPr lang="en-US"/>
              <a:t>, a company that manages cash inventories at retailers in US and Canada</a:t>
            </a:r>
          </a:p>
          <a:p>
            <a:r>
              <a:rPr lang="en-US"/>
              <a:t>Live in southeast Florida “hurricane alley”</a:t>
            </a: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7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77D38-9D62-924F-A6DC-F414B21FA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035827" cy="1400530"/>
          </a:xfrm>
        </p:spPr>
        <p:txBody>
          <a:bodyPr/>
          <a:lstStyle/>
          <a:p>
            <a:r>
              <a:rPr lang="en-US" sz="3600"/>
              <a:t>Doing Good Pair Work in Breakout Groups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C64D55-FAA1-CF46-AF49-E22A1CD31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4388" y="3383756"/>
            <a:ext cx="1905000" cy="15335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FE17A1-AAA3-314D-98F2-3893A150F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805CF-4AF7-0B4D-9B78-E71B3E10FB5F}"/>
              </a:ext>
            </a:extLst>
          </p:cNvPr>
          <p:cNvSpPr txBox="1"/>
          <p:nvPr/>
        </p:nvSpPr>
        <p:spPr>
          <a:xfrm>
            <a:off x="4826000" y="5189517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Credit: </a:t>
            </a:r>
            <a:r>
              <a:rPr lang="en-US" err="1"/>
              <a:t>SolutionsIQ</a:t>
            </a:r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223626A9-6901-BF4A-B4A1-1D16CD94E0B1}"/>
              </a:ext>
            </a:extLst>
          </p:cNvPr>
          <p:cNvSpPr/>
          <p:nvPr/>
        </p:nvSpPr>
        <p:spPr>
          <a:xfrm>
            <a:off x="8015844" y="2104018"/>
            <a:ext cx="2330199" cy="1921717"/>
          </a:xfrm>
          <a:prstGeom prst="wedgeRectCallout">
            <a:avLst>
              <a:gd name="adj1" fmla="val -74181"/>
              <a:gd name="adj2" fmla="val 26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Driver runs the keyboard and the mouse. Listens to the navigator. Can comment and suggest.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A73B6C3D-709F-9649-BE6A-A42D17EA2044}"/>
              </a:ext>
            </a:extLst>
          </p:cNvPr>
          <p:cNvSpPr/>
          <p:nvPr/>
        </p:nvSpPr>
        <p:spPr>
          <a:xfrm>
            <a:off x="4641490" y="1154669"/>
            <a:ext cx="2503167" cy="1557079"/>
          </a:xfrm>
          <a:prstGeom prst="wedgeRectCallout">
            <a:avLst>
              <a:gd name="adj1" fmla="val 9629"/>
              <a:gd name="adj2" fmla="val 697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Navigator dictates the code. Can/should consult with driver for ideas and suggestions.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1A4F52-1AC1-7649-8868-D1450927D2D0}"/>
              </a:ext>
            </a:extLst>
          </p:cNvPr>
          <p:cNvSpPr txBox="1"/>
          <p:nvPr/>
        </p:nvSpPr>
        <p:spPr>
          <a:xfrm>
            <a:off x="210879" y="1396514"/>
            <a:ext cx="39652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 most breakout groups, I will randomly pair you with another person in the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Get to know that person a bit. Share your story with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One person should be the driver and should share their R-Studio screen.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other person should be the navigator. The navigator dictates code and comments.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Most classes have two breakouts. Try to switch roles.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Take your time and make sure that both people understand what is going on.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257B0E08-F9E3-814D-9610-43C144FDBA2E}"/>
              </a:ext>
            </a:extLst>
          </p:cNvPr>
          <p:cNvSpPr/>
          <p:nvPr/>
        </p:nvSpPr>
        <p:spPr>
          <a:xfrm>
            <a:off x="8015844" y="4600487"/>
            <a:ext cx="2493818" cy="1903017"/>
          </a:xfrm>
          <a:prstGeom prst="wedgeRectCallout">
            <a:avLst>
              <a:gd name="adj1" fmla="val -75133"/>
              <a:gd name="adj2" fmla="val -57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 key goal of each breakout is to learn from each more: both mistakes and successes.</a:t>
            </a:r>
          </a:p>
        </p:txBody>
      </p:sp>
    </p:spTree>
    <p:extLst>
      <p:ext uri="{BB962C8B-B14F-4D97-AF65-F5344CB8AC3E}">
        <p14:creationId xmlns:p14="http://schemas.microsoft.com/office/powerpoint/2010/main" val="273641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B35BC-8950-E043-BA9D-A7767F82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2122" cy="1325563"/>
          </a:xfrm>
        </p:spPr>
        <p:txBody>
          <a:bodyPr/>
          <a:lstStyle/>
          <a:p>
            <a:r>
              <a:rPr lang="en-US"/>
              <a:t>Code Sharing During Breakouts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5AA07-7A5E-DD48-B296-A04C83D74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265914"/>
            <a:ext cx="8947150" cy="176921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5FE42F-3F2D-7D4B-A8F6-F035F14D7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574867AD-C5CF-FA48-9264-FC1A01D06276}"/>
              </a:ext>
            </a:extLst>
          </p:cNvPr>
          <p:cNvSpPr/>
          <p:nvPr/>
        </p:nvSpPr>
        <p:spPr>
          <a:xfrm>
            <a:off x="4358244" y="5187538"/>
            <a:ext cx="3906982" cy="1090805"/>
          </a:xfrm>
          <a:prstGeom prst="wedgeRectCallout">
            <a:avLst>
              <a:gd name="adj1" fmla="val -87399"/>
              <a:gd name="adj2" fmla="val -1685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Create/use a space in the code share for your group’s code.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7BA50F2F-A133-C846-90BA-25335DABA124}"/>
              </a:ext>
            </a:extLst>
          </p:cNvPr>
          <p:cNvSpPr/>
          <p:nvPr/>
        </p:nvSpPr>
        <p:spPr>
          <a:xfrm>
            <a:off x="6624452" y="2511571"/>
            <a:ext cx="3906982" cy="2036678"/>
          </a:xfrm>
          <a:prstGeom prst="wedgeRectCallout">
            <a:avLst>
              <a:gd name="adj1" fmla="val -138463"/>
              <a:gd name="adj2" fmla="val 7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Code is formatted as R code, but can’t be run from this window. Paste code from your local copy of R-Studio.</a:t>
            </a:r>
          </a:p>
        </p:txBody>
      </p:sp>
    </p:spTree>
    <p:extLst>
      <p:ext uri="{BB962C8B-B14F-4D97-AF65-F5344CB8AC3E}">
        <p14:creationId xmlns:p14="http://schemas.microsoft.com/office/powerpoint/2010/main" val="1676151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F496-6E40-0B4D-8A96-90F3B883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Breakout 1 – R-Studio Skills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DE05-E1E2-B943-AB58-B32CBD869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This is not a class in how to program in R, but everything about the homework and tests will be easier if you have good R skills.</a:t>
            </a:r>
          </a:p>
          <a:p>
            <a:r>
              <a:rPr lang="en-US"/>
              <a:t>This breakout practices your use of each of the four major windows in R-Studio.</a:t>
            </a:r>
          </a:p>
          <a:p>
            <a:r>
              <a:rPr lang="en-US"/>
              <a:t>You will have an opportunity to begin the important habit of adding comments to your code files.</a:t>
            </a:r>
          </a:p>
          <a:p>
            <a:r>
              <a:rPr lang="en-US"/>
              <a:t>You will share your group’s code at the end for the benefit of your group members and other people in the class.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29798-4BA4-574F-BB09-D97B8A01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</a:p>
        </p:txBody>
      </p:sp>
    </p:spTree>
    <p:extLst>
      <p:ext uri="{BB962C8B-B14F-4D97-AF65-F5344CB8AC3E}">
        <p14:creationId xmlns:p14="http://schemas.microsoft.com/office/powerpoint/2010/main" val="2294051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35931B0A8F5F46A27463A3288FBD2B" ma:contentTypeVersion="4" ma:contentTypeDescription="Create a new document." ma:contentTypeScope="" ma:versionID="384168c29f9ca7b03d5f80191e76d10b">
  <xsd:schema xmlns:xsd="http://www.w3.org/2001/XMLSchema" xmlns:xs="http://www.w3.org/2001/XMLSchema" xmlns:p="http://schemas.microsoft.com/office/2006/metadata/properties" xmlns:ns2="c1443b39-839c-4794-b042-aa04940845ce" targetNamespace="http://schemas.microsoft.com/office/2006/metadata/properties" ma:root="true" ma:fieldsID="84b9d2620a481dce0c21f5e2680d8096" ns2:_="">
    <xsd:import namespace="c1443b39-839c-4794-b042-aa04940845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43b39-839c-4794-b042-aa04940845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776D8BE-80B0-4CCE-BA6C-5331A7AB8253}">
  <ds:schemaRefs>
    <ds:schemaRef ds:uri="c1443b39-839c-4794-b042-aa04940845c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266A7A4-1DB8-44E8-AC5E-2824D48FE31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FDDFA05-D480-46F7-B200-8C2ED96C0C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Ion</vt:lpstr>
      <vt:lpstr>IST772 (IST777) Online  Introductory Class (Week 1)</vt:lpstr>
      <vt:lpstr>Syllabus Overview: Course Learning Goals</vt:lpstr>
      <vt:lpstr>Syllabus Overview: Weekly Workflow</vt:lpstr>
      <vt:lpstr>Grading</vt:lpstr>
      <vt:lpstr>Attribution Statement for Homework</vt:lpstr>
      <vt:lpstr>Introductions</vt:lpstr>
      <vt:lpstr>Doing Good Pair Work in Breakout Groups</vt:lpstr>
      <vt:lpstr>Code Sharing During Breakouts</vt:lpstr>
      <vt:lpstr>Breakout 1 – R-Studio Skills Checklist</vt:lpstr>
      <vt:lpstr>R-Studio Main Window Panes</vt:lpstr>
      <vt:lpstr>Breakout 2 – Descriptive Statistics and Distributions</vt:lpstr>
      <vt:lpstr>Plausible Distributions</vt:lpstr>
      <vt:lpstr>Paper of the Week – Lind &amp; Zumbo, 2012</vt:lpstr>
      <vt:lpstr>Homework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IST387 Online Syllabus Overview</dc:title>
  <dc:creator>Microsoft Office User</dc:creator>
  <cp:revision>1</cp:revision>
  <cp:lastPrinted>2019-05-27T19:23:31Z</cp:lastPrinted>
  <dcterms:created xsi:type="dcterms:W3CDTF">2019-05-10T14:52:46Z</dcterms:created>
  <dcterms:modified xsi:type="dcterms:W3CDTF">2021-04-13T22:52:36Z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0x010100A135931B0A8F5F46A27463A3288FBD2B</vt:lpwstr>
  </property>
</Properties>
</file>